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9" r:id="rId3"/>
    <p:sldId id="270" r:id="rId4"/>
    <p:sldId id="271" r:id="rId5"/>
    <p:sldId id="277" r:id="rId6"/>
    <p:sldId id="272" r:id="rId7"/>
    <p:sldId id="279" r:id="rId8"/>
    <p:sldId id="273" r:id="rId9"/>
    <p:sldId id="280" r:id="rId10"/>
    <p:sldId id="274" r:id="rId11"/>
    <p:sldId id="281" r:id="rId12"/>
    <p:sldId id="275" r:id="rId13"/>
    <p:sldId id="282" r:id="rId14"/>
    <p:sldId id="276" r:id="rId15"/>
    <p:sldId id="283" r:id="rId16"/>
    <p:sldId id="268" r:id="rId17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63A9"/>
    <a:srgbClr val="F6921F"/>
    <a:srgbClr val="237DA0"/>
    <a:srgbClr val="BF4856"/>
    <a:srgbClr val="E77AAE"/>
    <a:srgbClr val="53575B"/>
    <a:srgbClr val="3AB2E6"/>
    <a:srgbClr val="F8D902"/>
    <a:srgbClr val="50BEA2"/>
    <a:srgbClr val="F14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75990-F556-9330-0731-D3A275EB2732}" v="26" dt="2024-03-14T06:03:59.810"/>
    <p1510:client id="{410059F6-C4A3-4EFD-C8C3-7002AE084D96}" v="1113" dt="2024-03-13T13:19:08.954"/>
    <p1510:client id="{79505353-38CC-408B-D8D9-647DBAF7F502}" v="42" dt="2024-03-13T13:25:28.475"/>
    <p1510:client id="{A1B8FFC0-1A6C-A2E3-5B55-915C5786042F}" v="21" dt="2024-03-14T05:57:07.309"/>
    <p1510:client id="{A30733F8-D5EA-EF50-5BD0-E99CBFFBA6D3}" v="984" dt="2024-03-13T18:40:43.209"/>
    <p1510:client id="{E5CA23D8-1E90-2F67-6016-65FC4D1158CA}" v="42" dt="2024-03-12T10:12:56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36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a Gerber (STADIO - Centurion)" userId="S::miag@stadio.ac.za::d3f4434c-cc81-4823-ad51-d563427b1762" providerId="AD" clId="Web-{2B375990-F556-9330-0731-D3A275EB2732}"/>
    <pc:docChg chg="modSld">
      <pc:chgData name="Mia Gerber (STADIO - Centurion)" userId="S::miag@stadio.ac.za::d3f4434c-cc81-4823-ad51-d563427b1762" providerId="AD" clId="Web-{2B375990-F556-9330-0731-D3A275EB2732}" dt="2024-03-14T06:03:59.810" v="24" actId="20577"/>
      <pc:docMkLst>
        <pc:docMk/>
      </pc:docMkLst>
      <pc:sldChg chg="modSp">
        <pc:chgData name="Mia Gerber (STADIO - Centurion)" userId="S::miag@stadio.ac.za::d3f4434c-cc81-4823-ad51-d563427b1762" providerId="AD" clId="Web-{2B375990-F556-9330-0731-D3A275EB2732}" dt="2024-03-14T05:57:34.597" v="1" actId="1076"/>
        <pc:sldMkLst>
          <pc:docMk/>
          <pc:sldMk cId="3731448181" sldId="272"/>
        </pc:sldMkLst>
        <pc:picChg chg="mod">
          <ac:chgData name="Mia Gerber (STADIO - Centurion)" userId="S::miag@stadio.ac.za::d3f4434c-cc81-4823-ad51-d563427b1762" providerId="AD" clId="Web-{2B375990-F556-9330-0731-D3A275EB2732}" dt="2024-03-14T05:57:34.597" v="1" actId="1076"/>
          <ac:picMkLst>
            <pc:docMk/>
            <pc:sldMk cId="3731448181" sldId="272"/>
            <ac:picMk id="11" creationId="{9AA9DA1B-F046-E0E3-2F4D-F389186D5200}"/>
          </ac:picMkLst>
        </pc:picChg>
      </pc:sldChg>
      <pc:sldChg chg="modSp">
        <pc:chgData name="Mia Gerber (STADIO - Centurion)" userId="S::miag@stadio.ac.za::d3f4434c-cc81-4823-ad51-d563427b1762" providerId="AD" clId="Web-{2B375990-F556-9330-0731-D3A275EB2732}" dt="2024-03-14T05:58:42.442" v="4" actId="14100"/>
        <pc:sldMkLst>
          <pc:docMk/>
          <pc:sldMk cId="2271632547" sldId="273"/>
        </pc:sldMkLst>
        <pc:picChg chg="mod">
          <ac:chgData name="Mia Gerber (STADIO - Centurion)" userId="S::miag@stadio.ac.za::d3f4434c-cc81-4823-ad51-d563427b1762" providerId="AD" clId="Web-{2B375990-F556-9330-0731-D3A275EB2732}" dt="2024-03-14T05:58:36.676" v="2" actId="1076"/>
          <ac:picMkLst>
            <pc:docMk/>
            <pc:sldMk cId="2271632547" sldId="273"/>
            <ac:picMk id="5" creationId="{7550EF54-8904-50B9-BF79-A53AADBF619F}"/>
          </ac:picMkLst>
        </pc:picChg>
        <pc:picChg chg="mod">
          <ac:chgData name="Mia Gerber (STADIO - Centurion)" userId="S::miag@stadio.ac.za::d3f4434c-cc81-4823-ad51-d563427b1762" providerId="AD" clId="Web-{2B375990-F556-9330-0731-D3A275EB2732}" dt="2024-03-14T05:58:42.442" v="4" actId="14100"/>
          <ac:picMkLst>
            <pc:docMk/>
            <pc:sldMk cId="2271632547" sldId="273"/>
            <ac:picMk id="6" creationId="{724D3958-5CE9-1849-9E53-73141523F342}"/>
          </ac:picMkLst>
        </pc:picChg>
      </pc:sldChg>
      <pc:sldChg chg="modSp">
        <pc:chgData name="Mia Gerber (STADIO - Centurion)" userId="S::miag@stadio.ac.za::d3f4434c-cc81-4823-ad51-d563427b1762" providerId="AD" clId="Web-{2B375990-F556-9330-0731-D3A275EB2732}" dt="2024-03-14T05:59:42.725" v="14" actId="20577"/>
        <pc:sldMkLst>
          <pc:docMk/>
          <pc:sldMk cId="1797780997" sldId="280"/>
        </pc:sldMkLst>
        <pc:spChg chg="mod">
          <ac:chgData name="Mia Gerber (STADIO - Centurion)" userId="S::miag@stadio.ac.za::d3f4434c-cc81-4823-ad51-d563427b1762" providerId="AD" clId="Web-{2B375990-F556-9330-0731-D3A275EB2732}" dt="2024-03-14T05:59:42.725" v="14" actId="20577"/>
          <ac:spMkLst>
            <pc:docMk/>
            <pc:sldMk cId="1797780997" sldId="280"/>
            <ac:spMk id="3" creationId="{CD889E53-F9C2-EAAC-B435-A2E659EE9FEF}"/>
          </ac:spMkLst>
        </pc:spChg>
      </pc:sldChg>
      <pc:sldChg chg="modSp">
        <pc:chgData name="Mia Gerber (STADIO - Centurion)" userId="S::miag@stadio.ac.za::d3f4434c-cc81-4823-ad51-d563427b1762" providerId="AD" clId="Web-{2B375990-F556-9330-0731-D3A275EB2732}" dt="2024-03-14T06:03:59.810" v="24" actId="20577"/>
        <pc:sldMkLst>
          <pc:docMk/>
          <pc:sldMk cId="2265026848" sldId="283"/>
        </pc:sldMkLst>
        <pc:spChg chg="mod">
          <ac:chgData name="Mia Gerber (STADIO - Centurion)" userId="S::miag@stadio.ac.za::d3f4434c-cc81-4823-ad51-d563427b1762" providerId="AD" clId="Web-{2B375990-F556-9330-0731-D3A275EB2732}" dt="2024-03-14T06:03:59.810" v="24" actId="20577"/>
          <ac:spMkLst>
            <pc:docMk/>
            <pc:sldMk cId="2265026848" sldId="283"/>
            <ac:spMk id="3" creationId="{15D06C24-FAF5-F080-0696-160A1C0D8AF5}"/>
          </ac:spMkLst>
        </pc:spChg>
      </pc:sldChg>
    </pc:docChg>
  </pc:docChgLst>
  <pc:docChgLst>
    <pc:chgData name="Mia Gerber (STADIO - Centurion)" userId="S::miag@stadio.ac.za::d3f4434c-cc81-4823-ad51-d563427b1762" providerId="AD" clId="Web-{E5CA23D8-1E90-2F67-6016-65FC4D1158CA}"/>
    <pc:docChg chg="delSld modSld">
      <pc:chgData name="Mia Gerber (STADIO - Centurion)" userId="S::miag@stadio.ac.za::d3f4434c-cc81-4823-ad51-d563427b1762" providerId="AD" clId="Web-{E5CA23D8-1E90-2F67-6016-65FC4D1158CA}" dt="2024-03-12T10:12:56.364" v="44"/>
      <pc:docMkLst>
        <pc:docMk/>
      </pc:docMkLst>
      <pc:sldChg chg="del">
        <pc:chgData name="Mia Gerber (STADIO - Centurion)" userId="S::miag@stadio.ac.za::d3f4434c-cc81-4823-ad51-d563427b1762" providerId="AD" clId="Web-{E5CA23D8-1E90-2F67-6016-65FC4D1158CA}" dt="2024-03-12T10:10:56.797" v="0"/>
        <pc:sldMkLst>
          <pc:docMk/>
          <pc:sldMk cId="958254744" sldId="260"/>
        </pc:sldMkLst>
      </pc:sldChg>
      <pc:sldChg chg="del">
        <pc:chgData name="Mia Gerber (STADIO - Centurion)" userId="S::miag@stadio.ac.za::d3f4434c-cc81-4823-ad51-d563427b1762" providerId="AD" clId="Web-{E5CA23D8-1E90-2F67-6016-65FC4D1158CA}" dt="2024-03-12T10:10:56.797" v="2"/>
        <pc:sldMkLst>
          <pc:docMk/>
          <pc:sldMk cId="3600373679" sldId="263"/>
        </pc:sldMkLst>
      </pc:sldChg>
      <pc:sldChg chg="del">
        <pc:chgData name="Mia Gerber (STADIO - Centurion)" userId="S::miag@stadio.ac.za::d3f4434c-cc81-4823-ad51-d563427b1762" providerId="AD" clId="Web-{E5CA23D8-1E90-2F67-6016-65FC4D1158CA}" dt="2024-03-12T10:10:56.797" v="1"/>
        <pc:sldMkLst>
          <pc:docMk/>
          <pc:sldMk cId="3425207600" sldId="265"/>
        </pc:sldMkLst>
      </pc:sldChg>
      <pc:sldChg chg="modSp">
        <pc:chgData name="Mia Gerber (STADIO - Centurion)" userId="S::miag@stadio.ac.za::d3f4434c-cc81-4823-ad51-d563427b1762" providerId="AD" clId="Web-{E5CA23D8-1E90-2F67-6016-65FC4D1158CA}" dt="2024-03-12T10:12:47.051" v="42" actId="20577"/>
        <pc:sldMkLst>
          <pc:docMk/>
          <pc:sldMk cId="3656451151" sldId="266"/>
        </pc:sldMkLst>
        <pc:spChg chg="mod">
          <ac:chgData name="Mia Gerber (STADIO - Centurion)" userId="S::miag@stadio.ac.za::d3f4434c-cc81-4823-ad51-d563427b1762" providerId="AD" clId="Web-{E5CA23D8-1E90-2F67-6016-65FC4D1158CA}" dt="2024-03-12T10:11:39.705" v="14" actId="20577"/>
          <ac:spMkLst>
            <pc:docMk/>
            <pc:sldMk cId="3656451151" sldId="266"/>
            <ac:spMk id="2" creationId="{F488E935-76E5-4600-88F1-8D1D7D7AF1C2}"/>
          </ac:spMkLst>
        </pc:spChg>
        <pc:spChg chg="mod">
          <ac:chgData name="Mia Gerber (STADIO - Centurion)" userId="S::miag@stadio.ac.za::d3f4434c-cc81-4823-ad51-d563427b1762" providerId="AD" clId="Web-{E5CA23D8-1E90-2F67-6016-65FC4D1158CA}" dt="2024-03-12T10:12:47.051" v="42" actId="20577"/>
          <ac:spMkLst>
            <pc:docMk/>
            <pc:sldMk cId="3656451151" sldId="266"/>
            <ac:spMk id="3" creationId="{C1F21499-796C-4B48-A8CD-070B8346CCBD}"/>
          </ac:spMkLst>
        </pc:spChg>
      </pc:sldChg>
      <pc:sldChg chg="addSp delSp modSp">
        <pc:chgData name="Mia Gerber (STADIO - Centurion)" userId="S::miag@stadio.ac.za::d3f4434c-cc81-4823-ad51-d563427b1762" providerId="AD" clId="Web-{E5CA23D8-1E90-2F67-6016-65FC4D1158CA}" dt="2024-03-12T10:12:56.364" v="44"/>
        <pc:sldMkLst>
          <pc:docMk/>
          <pc:sldMk cId="3990982004" sldId="267"/>
        </pc:sldMkLst>
        <pc:spChg chg="add mod">
          <ac:chgData name="Mia Gerber (STADIO - Centurion)" userId="S::miag@stadio.ac.za::d3f4434c-cc81-4823-ad51-d563427b1762" providerId="AD" clId="Web-{E5CA23D8-1E90-2F67-6016-65FC4D1158CA}" dt="2024-03-12T10:12:54.285" v="43"/>
          <ac:spMkLst>
            <pc:docMk/>
            <pc:sldMk cId="3990982004" sldId="267"/>
            <ac:spMk id="4" creationId="{C6333715-EBCD-886E-4EC3-425DCEBE8F83}"/>
          </ac:spMkLst>
        </pc:spChg>
        <pc:spChg chg="del">
          <ac:chgData name="Mia Gerber (STADIO - Centurion)" userId="S::miag@stadio.ac.za::d3f4434c-cc81-4823-ad51-d563427b1762" providerId="AD" clId="Web-{E5CA23D8-1E90-2F67-6016-65FC4D1158CA}" dt="2024-03-12T10:12:54.285" v="43"/>
          <ac:spMkLst>
            <pc:docMk/>
            <pc:sldMk cId="3990982004" sldId="267"/>
            <ac:spMk id="6" creationId="{C8BDFA6C-C96F-4F5B-AFE8-4F95FEE8CDFE}"/>
          </ac:spMkLst>
        </pc:spChg>
        <pc:spChg chg="del">
          <ac:chgData name="Mia Gerber (STADIO - Centurion)" userId="S::miag@stadio.ac.za::d3f4434c-cc81-4823-ad51-d563427b1762" providerId="AD" clId="Web-{E5CA23D8-1E90-2F67-6016-65FC4D1158CA}" dt="2024-03-12T10:12:56.364" v="44"/>
          <ac:spMkLst>
            <pc:docMk/>
            <pc:sldMk cId="3990982004" sldId="267"/>
            <ac:spMk id="7" creationId="{74A94B73-C6D2-48C3-9E04-BDA3FB245D6C}"/>
          </ac:spMkLst>
        </pc:spChg>
        <pc:picChg chg="del">
          <ac:chgData name="Mia Gerber (STADIO - Centurion)" userId="S::miag@stadio.ac.za::d3f4434c-cc81-4823-ad51-d563427b1762" providerId="AD" clId="Web-{E5CA23D8-1E90-2F67-6016-65FC4D1158CA}" dt="2024-03-12T10:12:54.285" v="43"/>
          <ac:picMkLst>
            <pc:docMk/>
            <pc:sldMk cId="3990982004" sldId="267"/>
            <ac:picMk id="5" creationId="{315E9A25-FCB2-4859-BE4E-36C691D9975C}"/>
          </ac:picMkLst>
        </pc:picChg>
      </pc:sldChg>
    </pc:docChg>
  </pc:docChgLst>
  <pc:docChgLst>
    <pc:chgData name="Mia Gerber (STADIO - Centurion)" userId="S::miag@stadio.ac.za::d3f4434c-cc81-4823-ad51-d563427b1762" providerId="AD" clId="Web-{A30733F8-D5EA-EF50-5BD0-E99CBFFBA6D3}"/>
    <pc:docChg chg="addSld delSld modSld">
      <pc:chgData name="Mia Gerber (STADIO - Centurion)" userId="S::miag@stadio.ac.za::d3f4434c-cc81-4823-ad51-d563427b1762" providerId="AD" clId="Web-{A30733F8-D5EA-EF50-5BD0-E99CBFFBA6D3}" dt="2024-03-13T18:40:43.209" v="967"/>
      <pc:docMkLst>
        <pc:docMk/>
      </pc:docMkLst>
      <pc:sldChg chg="delSp modSp del addAnim delAnim">
        <pc:chgData name="Mia Gerber (STADIO - Centurion)" userId="S::miag@stadio.ac.za::d3f4434c-cc81-4823-ad51-d563427b1762" providerId="AD" clId="Web-{A30733F8-D5EA-EF50-5BD0-E99CBFFBA6D3}" dt="2024-03-13T18:40:43.209" v="967"/>
        <pc:sldMkLst>
          <pc:docMk/>
          <pc:sldMk cId="3990982004" sldId="267"/>
        </pc:sldMkLst>
        <pc:spChg chg="del mod">
          <ac:chgData name="Mia Gerber (STADIO - Centurion)" userId="S::miag@stadio.ac.za::d3f4434c-cc81-4823-ad51-d563427b1762" providerId="AD" clId="Web-{A30733F8-D5EA-EF50-5BD0-E99CBFFBA6D3}" dt="2024-03-13T18:40:27.114" v="966"/>
          <ac:spMkLst>
            <pc:docMk/>
            <pc:sldMk cId="3990982004" sldId="267"/>
            <ac:spMk id="3" creationId="{11401B6B-6414-38A0-1FF2-E90CB1B14A10}"/>
          </ac:spMkLst>
        </pc:spChg>
      </pc:sldChg>
      <pc:sldChg chg="addAnim">
        <pc:chgData name="Mia Gerber (STADIO - Centurion)" userId="S::miag@stadio.ac.za::d3f4434c-cc81-4823-ad51-d563427b1762" providerId="AD" clId="Web-{A30733F8-D5EA-EF50-5BD0-E99CBFFBA6D3}" dt="2024-03-13T17:36:56.103" v="259"/>
        <pc:sldMkLst>
          <pc:docMk/>
          <pc:sldMk cId="699289230" sldId="269"/>
        </pc:sldMkLst>
      </pc:sldChg>
      <pc:sldChg chg="modSp addAnim">
        <pc:chgData name="Mia Gerber (STADIO - Centurion)" userId="S::miag@stadio.ac.za::d3f4434c-cc81-4823-ad51-d563427b1762" providerId="AD" clId="Web-{A30733F8-D5EA-EF50-5BD0-E99CBFFBA6D3}" dt="2024-03-13T18:38:48.032" v="880" actId="20577"/>
        <pc:sldMkLst>
          <pc:docMk/>
          <pc:sldMk cId="242482770" sldId="270"/>
        </pc:sldMkLst>
        <pc:spChg chg="mod">
          <ac:chgData name="Mia Gerber (STADIO - Centurion)" userId="S::miag@stadio.ac.za::d3f4434c-cc81-4823-ad51-d563427b1762" providerId="AD" clId="Web-{A30733F8-D5EA-EF50-5BD0-E99CBFFBA6D3}" dt="2024-03-13T18:38:48.032" v="880" actId="20577"/>
          <ac:spMkLst>
            <pc:docMk/>
            <pc:sldMk cId="242482770" sldId="270"/>
            <ac:spMk id="3" creationId="{27644862-A4DE-7349-000C-BB0D0A9FA36C}"/>
          </ac:spMkLst>
        </pc:spChg>
      </pc:sldChg>
      <pc:sldChg chg="addSp delSp modSp addAnim">
        <pc:chgData name="Mia Gerber (STADIO - Centurion)" userId="S::miag@stadio.ac.za::d3f4434c-cc81-4823-ad51-d563427b1762" providerId="AD" clId="Web-{A30733F8-D5EA-EF50-5BD0-E99CBFFBA6D3}" dt="2024-03-13T18:38:17.094" v="839" actId="1076"/>
        <pc:sldMkLst>
          <pc:docMk/>
          <pc:sldMk cId="1771362578" sldId="271"/>
        </pc:sldMkLst>
        <pc:spChg chg="mod">
          <ac:chgData name="Mia Gerber (STADIO - Centurion)" userId="S::miag@stadio.ac.za::d3f4434c-cc81-4823-ad51-d563427b1762" providerId="AD" clId="Web-{A30733F8-D5EA-EF50-5BD0-E99CBFFBA6D3}" dt="2024-03-13T18:38:09.750" v="837" actId="20577"/>
          <ac:spMkLst>
            <pc:docMk/>
            <pc:sldMk cId="1771362578" sldId="271"/>
            <ac:spMk id="3" creationId="{FF672877-334C-6956-EC65-60DA468C2967}"/>
          </ac:spMkLst>
        </pc:spChg>
        <pc:picChg chg="del">
          <ac:chgData name="Mia Gerber (STADIO - Centurion)" userId="S::miag@stadio.ac.za::d3f4434c-cc81-4823-ad51-d563427b1762" providerId="AD" clId="Web-{A30733F8-D5EA-EF50-5BD0-E99CBFFBA6D3}" dt="2024-03-13T17:11:56.656" v="65"/>
          <ac:picMkLst>
            <pc:docMk/>
            <pc:sldMk cId="1771362578" sldId="271"/>
            <ac:picMk id="4" creationId="{F91AED94-29BF-B9CA-97E8-7E2FF720D4A2}"/>
          </ac:picMkLst>
        </pc:picChg>
        <pc:picChg chg="add mod">
          <ac:chgData name="Mia Gerber (STADIO - Centurion)" userId="S::miag@stadio.ac.za::d3f4434c-cc81-4823-ad51-d563427b1762" providerId="AD" clId="Web-{A30733F8-D5EA-EF50-5BD0-E99CBFFBA6D3}" dt="2024-03-13T18:38:17.094" v="839" actId="1076"/>
          <ac:picMkLst>
            <pc:docMk/>
            <pc:sldMk cId="1771362578" sldId="271"/>
            <ac:picMk id="5" creationId="{00A0FB8A-6FEF-FEE2-D676-44A327E3847B}"/>
          </ac:picMkLst>
        </pc:picChg>
      </pc:sldChg>
      <pc:sldChg chg="addAnim">
        <pc:chgData name="Mia Gerber (STADIO - Centurion)" userId="S::miag@stadio.ac.za::d3f4434c-cc81-4823-ad51-d563427b1762" providerId="AD" clId="Web-{A30733F8-D5EA-EF50-5BD0-E99CBFFBA6D3}" dt="2024-03-13T17:37:14.292" v="264"/>
        <pc:sldMkLst>
          <pc:docMk/>
          <pc:sldMk cId="3731448181" sldId="272"/>
        </pc:sldMkLst>
      </pc:sldChg>
      <pc:sldChg chg="modSp addAnim">
        <pc:chgData name="Mia Gerber (STADIO - Centurion)" userId="S::miag@stadio.ac.za::d3f4434c-cc81-4823-ad51-d563427b1762" providerId="AD" clId="Web-{A30733F8-D5EA-EF50-5BD0-E99CBFFBA6D3}" dt="2024-03-13T17:58:43.091" v="456"/>
        <pc:sldMkLst>
          <pc:docMk/>
          <pc:sldMk cId="2271632547" sldId="273"/>
        </pc:sldMkLst>
        <pc:spChg chg="mod">
          <ac:chgData name="Mia Gerber (STADIO - Centurion)" userId="S::miag@stadio.ac.za::d3f4434c-cc81-4823-ad51-d563427b1762" providerId="AD" clId="Web-{A30733F8-D5EA-EF50-5BD0-E99CBFFBA6D3}" dt="2024-03-13T17:11:47.203" v="64" actId="20577"/>
          <ac:spMkLst>
            <pc:docMk/>
            <pc:sldMk cId="2271632547" sldId="273"/>
            <ac:spMk id="3" creationId="{CD889E53-F9C2-EAAC-B435-A2E659EE9FEF}"/>
          </ac:spMkLst>
        </pc:spChg>
        <pc:picChg chg="mod">
          <ac:chgData name="Mia Gerber (STADIO - Centurion)" userId="S::miag@stadio.ac.za::d3f4434c-cc81-4823-ad51-d563427b1762" providerId="AD" clId="Web-{A30733F8-D5EA-EF50-5BD0-E99CBFFBA6D3}" dt="2024-03-13T17:03:32.575" v="7" actId="1076"/>
          <ac:picMkLst>
            <pc:docMk/>
            <pc:sldMk cId="2271632547" sldId="273"/>
            <ac:picMk id="4" creationId="{622D8E7D-47E6-8A68-D384-D20D7C2F0931}"/>
          </ac:picMkLst>
        </pc:picChg>
        <pc:picChg chg="mod">
          <ac:chgData name="Mia Gerber (STADIO - Centurion)" userId="S::miag@stadio.ac.za::d3f4434c-cc81-4823-ad51-d563427b1762" providerId="AD" clId="Web-{A30733F8-D5EA-EF50-5BD0-E99CBFFBA6D3}" dt="2024-03-13T17:03:22.871" v="5" actId="1076"/>
          <ac:picMkLst>
            <pc:docMk/>
            <pc:sldMk cId="2271632547" sldId="273"/>
            <ac:picMk id="5" creationId="{7550EF54-8904-50B9-BF79-A53AADBF619F}"/>
          </ac:picMkLst>
        </pc:picChg>
        <pc:picChg chg="mod">
          <ac:chgData name="Mia Gerber (STADIO - Centurion)" userId="S::miag@stadio.ac.za::d3f4434c-cc81-4823-ad51-d563427b1762" providerId="AD" clId="Web-{A30733F8-D5EA-EF50-5BD0-E99CBFFBA6D3}" dt="2024-03-13T17:03:17.809" v="3" actId="1076"/>
          <ac:picMkLst>
            <pc:docMk/>
            <pc:sldMk cId="2271632547" sldId="273"/>
            <ac:picMk id="6" creationId="{724D3958-5CE9-1849-9E53-73141523F342}"/>
          </ac:picMkLst>
        </pc:picChg>
        <pc:picChg chg="mod">
          <ac:chgData name="Mia Gerber (STADIO - Centurion)" userId="S::miag@stadio.ac.za::d3f4434c-cc81-4823-ad51-d563427b1762" providerId="AD" clId="Web-{A30733F8-D5EA-EF50-5BD0-E99CBFFBA6D3}" dt="2024-03-13T17:03:15.058" v="1" actId="14100"/>
          <ac:picMkLst>
            <pc:docMk/>
            <pc:sldMk cId="2271632547" sldId="273"/>
            <ac:picMk id="7" creationId="{B9CAF2FA-9B1C-B2C7-1EE0-48B4321AE1B8}"/>
          </ac:picMkLst>
        </pc:picChg>
      </pc:sldChg>
      <pc:sldChg chg="addSp delSp modSp addAnim">
        <pc:chgData name="Mia Gerber (STADIO - Centurion)" userId="S::miag@stadio.ac.za::d3f4434c-cc81-4823-ad51-d563427b1762" providerId="AD" clId="Web-{A30733F8-D5EA-EF50-5BD0-E99CBFFBA6D3}" dt="2024-03-13T18:37:34.545" v="815"/>
        <pc:sldMkLst>
          <pc:docMk/>
          <pc:sldMk cId="2663767979" sldId="274"/>
        </pc:sldMkLst>
        <pc:spChg chg="mod">
          <ac:chgData name="Mia Gerber (STADIO - Centurion)" userId="S::miag@stadio.ac.za::d3f4434c-cc81-4823-ad51-d563427b1762" providerId="AD" clId="Web-{A30733F8-D5EA-EF50-5BD0-E99CBFFBA6D3}" dt="2024-03-13T18:11:49.044" v="577" actId="1076"/>
          <ac:spMkLst>
            <pc:docMk/>
            <pc:sldMk cId="2663767979" sldId="274"/>
            <ac:spMk id="3" creationId="{7EA5777C-8BA1-7CA2-6CC9-6E7F8998623A}"/>
          </ac:spMkLst>
        </pc:spChg>
        <pc:picChg chg="add del mod">
          <ac:chgData name="Mia Gerber (STADIO - Centurion)" userId="S::miag@stadio.ac.za::d3f4434c-cc81-4823-ad51-d563427b1762" providerId="AD" clId="Web-{A30733F8-D5EA-EF50-5BD0-E99CBFFBA6D3}" dt="2024-03-13T17:16:26.573" v="76"/>
          <ac:picMkLst>
            <pc:docMk/>
            <pc:sldMk cId="2663767979" sldId="274"/>
            <ac:picMk id="4" creationId="{8A4468FB-6313-B0FA-C8D5-4854BEDAD1ED}"/>
          </ac:picMkLst>
        </pc:picChg>
        <pc:picChg chg="add del mod">
          <ac:chgData name="Mia Gerber (STADIO - Centurion)" userId="S::miag@stadio.ac.za::d3f4434c-cc81-4823-ad51-d563427b1762" providerId="AD" clId="Web-{A30733F8-D5EA-EF50-5BD0-E99CBFFBA6D3}" dt="2024-03-13T18:07:06.829" v="550"/>
          <ac:picMkLst>
            <pc:docMk/>
            <pc:sldMk cId="2663767979" sldId="274"/>
            <ac:picMk id="5" creationId="{6EA27E6F-5A8D-FF33-14E8-6A92B4AABF21}"/>
          </ac:picMkLst>
        </pc:picChg>
      </pc:sldChg>
      <pc:sldChg chg="addSp modSp addAnim">
        <pc:chgData name="Mia Gerber (STADIO - Centurion)" userId="S::miag@stadio.ac.za::d3f4434c-cc81-4823-ad51-d563427b1762" providerId="AD" clId="Web-{A30733F8-D5EA-EF50-5BD0-E99CBFFBA6D3}" dt="2024-03-13T18:19:47.343" v="661"/>
        <pc:sldMkLst>
          <pc:docMk/>
          <pc:sldMk cId="1434496175" sldId="275"/>
        </pc:sldMkLst>
        <pc:spChg chg="mod">
          <ac:chgData name="Mia Gerber (STADIO - Centurion)" userId="S::miag@stadio.ac.za::d3f4434c-cc81-4823-ad51-d563427b1762" providerId="AD" clId="Web-{A30733F8-D5EA-EF50-5BD0-E99CBFFBA6D3}" dt="2024-03-13T17:17:10.621" v="101" actId="20577"/>
          <ac:spMkLst>
            <pc:docMk/>
            <pc:sldMk cId="1434496175" sldId="275"/>
            <ac:spMk id="3" creationId="{09D5FA50-ED83-B3DF-D102-D019924D5F45}"/>
          </ac:spMkLst>
        </pc:spChg>
        <pc:picChg chg="add mod">
          <ac:chgData name="Mia Gerber (STADIO - Centurion)" userId="S::miag@stadio.ac.za::d3f4434c-cc81-4823-ad51-d563427b1762" providerId="AD" clId="Web-{A30733F8-D5EA-EF50-5BD0-E99CBFFBA6D3}" dt="2024-03-13T17:17:23.122" v="103" actId="1076"/>
          <ac:picMkLst>
            <pc:docMk/>
            <pc:sldMk cId="1434496175" sldId="275"/>
            <ac:picMk id="4" creationId="{E1865F24-9D4D-3008-258A-A83594A2245A}"/>
          </ac:picMkLst>
        </pc:picChg>
      </pc:sldChg>
      <pc:sldChg chg="modSp addAnim">
        <pc:chgData name="Mia Gerber (STADIO - Centurion)" userId="S::miag@stadio.ac.za::d3f4434c-cc81-4823-ad51-d563427b1762" providerId="AD" clId="Web-{A30733F8-D5EA-EF50-5BD0-E99CBFFBA6D3}" dt="2024-03-13T18:20:21.657" v="683" actId="20577"/>
        <pc:sldMkLst>
          <pc:docMk/>
          <pc:sldMk cId="2378476706" sldId="276"/>
        </pc:sldMkLst>
        <pc:spChg chg="mod">
          <ac:chgData name="Mia Gerber (STADIO - Centurion)" userId="S::miag@stadio.ac.za::d3f4434c-cc81-4823-ad51-d563427b1762" providerId="AD" clId="Web-{A30733F8-D5EA-EF50-5BD0-E99CBFFBA6D3}" dt="2024-03-13T18:20:21.657" v="683" actId="20577"/>
          <ac:spMkLst>
            <pc:docMk/>
            <pc:sldMk cId="2378476706" sldId="276"/>
            <ac:spMk id="3" creationId="{15D06C24-FAF5-F080-0696-160A1C0D8AF5}"/>
          </ac:spMkLst>
        </pc:spChg>
      </pc:sldChg>
      <pc:sldChg chg="modSp addAnim delAnim">
        <pc:chgData name="Mia Gerber (STADIO - Centurion)" userId="S::miag@stadio.ac.za::d3f4434c-cc81-4823-ad51-d563427b1762" providerId="AD" clId="Web-{A30733F8-D5EA-EF50-5BD0-E99CBFFBA6D3}" dt="2024-03-13T17:37:09.666" v="263"/>
        <pc:sldMkLst>
          <pc:docMk/>
          <pc:sldMk cId="4094332125" sldId="277"/>
        </pc:sldMkLst>
        <pc:spChg chg="mod">
          <ac:chgData name="Mia Gerber (STADIO - Centurion)" userId="S::miag@stadio.ac.za::d3f4434c-cc81-4823-ad51-d563427b1762" providerId="AD" clId="Web-{A30733F8-D5EA-EF50-5BD0-E99CBFFBA6D3}" dt="2024-03-13T17:36:42.072" v="257" actId="20577"/>
          <ac:spMkLst>
            <pc:docMk/>
            <pc:sldMk cId="4094332125" sldId="277"/>
            <ac:spMk id="3" creationId="{FF672877-334C-6956-EC65-60DA468C2967}"/>
          </ac:spMkLst>
        </pc:spChg>
      </pc:sldChg>
      <pc:sldChg chg="modSp addAnim">
        <pc:chgData name="Mia Gerber (STADIO - Centurion)" userId="S::miag@stadio.ac.za::d3f4434c-cc81-4823-ad51-d563427b1762" providerId="AD" clId="Web-{A30733F8-D5EA-EF50-5BD0-E99CBFFBA6D3}" dt="2024-03-13T17:58:34.529" v="455"/>
        <pc:sldMkLst>
          <pc:docMk/>
          <pc:sldMk cId="1698202358" sldId="279"/>
        </pc:sldMkLst>
        <pc:spChg chg="mod">
          <ac:chgData name="Mia Gerber (STADIO - Centurion)" userId="S::miag@stadio.ac.za::d3f4434c-cc81-4823-ad51-d563427b1762" providerId="AD" clId="Web-{A30733F8-D5EA-EF50-5BD0-E99CBFFBA6D3}" dt="2024-03-13T17:54:33.332" v="377" actId="20577"/>
          <ac:spMkLst>
            <pc:docMk/>
            <pc:sldMk cId="1698202358" sldId="279"/>
            <ac:spMk id="3" creationId="{72ACE2A7-6B4E-1A39-A4B3-C2AC068B89D8}"/>
          </ac:spMkLst>
        </pc:spChg>
      </pc:sldChg>
      <pc:sldChg chg="modSp addAnim">
        <pc:chgData name="Mia Gerber (STADIO - Centurion)" userId="S::miag@stadio.ac.za::d3f4434c-cc81-4823-ad51-d563427b1762" providerId="AD" clId="Web-{A30733F8-D5EA-EF50-5BD0-E99CBFFBA6D3}" dt="2024-03-13T17:59:01.858" v="459"/>
        <pc:sldMkLst>
          <pc:docMk/>
          <pc:sldMk cId="1797780997" sldId="280"/>
        </pc:sldMkLst>
        <pc:spChg chg="mod">
          <ac:chgData name="Mia Gerber (STADIO - Centurion)" userId="S::miag@stadio.ac.za::d3f4434c-cc81-4823-ad51-d563427b1762" providerId="AD" clId="Web-{A30733F8-D5EA-EF50-5BD0-E99CBFFBA6D3}" dt="2024-03-13T17:58:57.576" v="458" actId="20577"/>
          <ac:spMkLst>
            <pc:docMk/>
            <pc:sldMk cId="1797780997" sldId="280"/>
            <ac:spMk id="3" creationId="{CD889E53-F9C2-EAAC-B435-A2E659EE9FEF}"/>
          </ac:spMkLst>
        </pc:spChg>
      </pc:sldChg>
      <pc:sldChg chg="addSp delSp modSp add replId addAnim">
        <pc:chgData name="Mia Gerber (STADIO - Centurion)" userId="S::miag@stadio.ac.za::d3f4434c-cc81-4823-ad51-d563427b1762" providerId="AD" clId="Web-{A30733F8-D5EA-EF50-5BD0-E99CBFFBA6D3}" dt="2024-03-13T18:19:44.609" v="660"/>
        <pc:sldMkLst>
          <pc:docMk/>
          <pc:sldMk cId="840005827" sldId="281"/>
        </pc:sldMkLst>
        <pc:spChg chg="mod">
          <ac:chgData name="Mia Gerber (STADIO - Centurion)" userId="S::miag@stadio.ac.za::d3f4434c-cc81-4823-ad51-d563427b1762" providerId="AD" clId="Web-{A30733F8-D5EA-EF50-5BD0-E99CBFFBA6D3}" dt="2024-03-13T18:11:22.433" v="571" actId="1076"/>
          <ac:spMkLst>
            <pc:docMk/>
            <pc:sldMk cId="840005827" sldId="281"/>
            <ac:spMk id="3" creationId="{7EA5777C-8BA1-7CA2-6CC9-6E7F8998623A}"/>
          </ac:spMkLst>
        </pc:spChg>
        <pc:picChg chg="add del mod">
          <ac:chgData name="Mia Gerber (STADIO - Centurion)" userId="S::miag@stadio.ac.za::d3f4434c-cc81-4823-ad51-d563427b1762" providerId="AD" clId="Web-{A30733F8-D5EA-EF50-5BD0-E99CBFFBA6D3}" dt="2024-03-13T18:06:49.360" v="546"/>
          <ac:picMkLst>
            <pc:docMk/>
            <pc:sldMk cId="840005827" sldId="281"/>
            <ac:picMk id="4" creationId="{FD873037-5C09-9419-F8C6-82828FD35FF5}"/>
          </ac:picMkLst>
        </pc:picChg>
        <pc:picChg chg="add mod">
          <ac:chgData name="Mia Gerber (STADIO - Centurion)" userId="S::miag@stadio.ac.za::d3f4434c-cc81-4823-ad51-d563427b1762" providerId="AD" clId="Web-{A30733F8-D5EA-EF50-5BD0-E99CBFFBA6D3}" dt="2024-03-13T18:11:25.308" v="572" actId="1076"/>
          <ac:picMkLst>
            <pc:docMk/>
            <pc:sldMk cId="840005827" sldId="281"/>
            <ac:picMk id="5" creationId="{F893761A-EEC7-23DF-1906-7492DC58FC43}"/>
          </ac:picMkLst>
        </pc:picChg>
      </pc:sldChg>
      <pc:sldChg chg="modSp add replId addAnim">
        <pc:chgData name="Mia Gerber (STADIO - Centurion)" userId="S::miag@stadio.ac.za::d3f4434c-cc81-4823-ad51-d563427b1762" providerId="AD" clId="Web-{A30733F8-D5EA-EF50-5BD0-E99CBFFBA6D3}" dt="2024-03-13T18:19:38.140" v="659"/>
        <pc:sldMkLst>
          <pc:docMk/>
          <pc:sldMk cId="939718654" sldId="282"/>
        </pc:sldMkLst>
        <pc:spChg chg="mod">
          <ac:chgData name="Mia Gerber (STADIO - Centurion)" userId="S::miag@stadio.ac.za::d3f4434c-cc81-4823-ad51-d563427b1762" providerId="AD" clId="Web-{A30733F8-D5EA-EF50-5BD0-E99CBFFBA6D3}" dt="2024-03-13T18:19:35.124" v="658" actId="20577"/>
          <ac:spMkLst>
            <pc:docMk/>
            <pc:sldMk cId="939718654" sldId="282"/>
            <ac:spMk id="3" creationId="{09D5FA50-ED83-B3DF-D102-D019924D5F45}"/>
          </ac:spMkLst>
        </pc:spChg>
      </pc:sldChg>
      <pc:sldChg chg="modSp add replId addAnim">
        <pc:chgData name="Mia Gerber (STADIO - Centurion)" userId="S::miag@stadio.ac.za::d3f4434c-cc81-4823-ad51-d563427b1762" providerId="AD" clId="Web-{A30733F8-D5EA-EF50-5BD0-E99CBFFBA6D3}" dt="2024-03-13T18:35:11.977" v="796" actId="20577"/>
        <pc:sldMkLst>
          <pc:docMk/>
          <pc:sldMk cId="2265026848" sldId="283"/>
        </pc:sldMkLst>
        <pc:spChg chg="mod">
          <ac:chgData name="Mia Gerber (STADIO - Centurion)" userId="S::miag@stadio.ac.za::d3f4434c-cc81-4823-ad51-d563427b1762" providerId="AD" clId="Web-{A30733F8-D5EA-EF50-5BD0-E99CBFFBA6D3}" dt="2024-03-13T18:35:11.977" v="796" actId="20577"/>
          <ac:spMkLst>
            <pc:docMk/>
            <pc:sldMk cId="2265026848" sldId="283"/>
            <ac:spMk id="3" creationId="{15D06C24-FAF5-F080-0696-160A1C0D8AF5}"/>
          </ac:spMkLst>
        </pc:spChg>
      </pc:sldChg>
    </pc:docChg>
  </pc:docChgLst>
  <pc:docChgLst>
    <pc:chgData name="Mia Gerber (STADIO - Centurion)" userId="S::miag@stadio.ac.za::d3f4434c-cc81-4823-ad51-d563427b1762" providerId="AD" clId="Web-{A1B8FFC0-1A6C-A2E3-5B55-915C5786042F}"/>
    <pc:docChg chg="modSld">
      <pc:chgData name="Mia Gerber (STADIO - Centurion)" userId="S::miag@stadio.ac.za::d3f4434c-cc81-4823-ad51-d563427b1762" providerId="AD" clId="Web-{A1B8FFC0-1A6C-A2E3-5B55-915C5786042F}" dt="2024-03-14T05:57:07.309" v="20" actId="1076"/>
      <pc:docMkLst>
        <pc:docMk/>
      </pc:docMkLst>
      <pc:sldChg chg="modSp">
        <pc:chgData name="Mia Gerber (STADIO - Centurion)" userId="S::miag@stadio.ac.za::d3f4434c-cc81-4823-ad51-d563427b1762" providerId="AD" clId="Web-{A1B8FFC0-1A6C-A2E3-5B55-915C5786042F}" dt="2024-03-14T05:57:07.309" v="20" actId="1076"/>
        <pc:sldMkLst>
          <pc:docMk/>
          <pc:sldMk cId="3731448181" sldId="272"/>
        </pc:sldMkLst>
        <pc:picChg chg="mod">
          <ac:chgData name="Mia Gerber (STADIO - Centurion)" userId="S::miag@stadio.ac.za::d3f4434c-cc81-4823-ad51-d563427b1762" providerId="AD" clId="Web-{A1B8FFC0-1A6C-A2E3-5B55-915C5786042F}" dt="2024-03-14T05:56:13.964" v="6" actId="1076"/>
          <ac:picMkLst>
            <pc:docMk/>
            <pc:sldMk cId="3731448181" sldId="272"/>
            <ac:picMk id="4" creationId="{927FE56C-280C-FF14-18DF-46875A9159A4}"/>
          </ac:picMkLst>
        </pc:picChg>
        <pc:picChg chg="mod">
          <ac:chgData name="Mia Gerber (STADIO - Centurion)" userId="S::miag@stadio.ac.za::d3f4434c-cc81-4823-ad51-d563427b1762" providerId="AD" clId="Web-{A1B8FFC0-1A6C-A2E3-5B55-915C5786042F}" dt="2024-03-14T05:56:15.261" v="7" actId="1076"/>
          <ac:picMkLst>
            <pc:docMk/>
            <pc:sldMk cId="3731448181" sldId="272"/>
            <ac:picMk id="5" creationId="{6A026ECE-37BB-A7F1-6D5E-E17C077BB106}"/>
          </ac:picMkLst>
        </pc:picChg>
        <pc:picChg chg="mod">
          <ac:chgData name="Mia Gerber (STADIO - Centurion)" userId="S::miag@stadio.ac.za::d3f4434c-cc81-4823-ad51-d563427b1762" providerId="AD" clId="Web-{A1B8FFC0-1A6C-A2E3-5B55-915C5786042F}" dt="2024-03-14T05:57:06.106" v="19" actId="1076"/>
          <ac:picMkLst>
            <pc:docMk/>
            <pc:sldMk cId="3731448181" sldId="272"/>
            <ac:picMk id="7" creationId="{BD54CA9C-736F-F6CE-5724-3D2BE64CFDFA}"/>
          </ac:picMkLst>
        </pc:picChg>
        <pc:picChg chg="mod">
          <ac:chgData name="Mia Gerber (STADIO - Centurion)" userId="S::miag@stadio.ac.za::d3f4434c-cc81-4823-ad51-d563427b1762" providerId="AD" clId="Web-{A1B8FFC0-1A6C-A2E3-5B55-915C5786042F}" dt="2024-03-14T05:57:07.309" v="20" actId="1076"/>
          <ac:picMkLst>
            <pc:docMk/>
            <pc:sldMk cId="3731448181" sldId="272"/>
            <ac:picMk id="8" creationId="{302FDEA2-8D0B-01D6-9488-099532CD8212}"/>
          </ac:picMkLst>
        </pc:picChg>
        <pc:picChg chg="mod">
          <ac:chgData name="Mia Gerber (STADIO - Centurion)" userId="S::miag@stadio.ac.za::d3f4434c-cc81-4823-ad51-d563427b1762" providerId="AD" clId="Web-{A1B8FFC0-1A6C-A2E3-5B55-915C5786042F}" dt="2024-03-14T05:57:03.169" v="17" actId="1076"/>
          <ac:picMkLst>
            <pc:docMk/>
            <pc:sldMk cId="3731448181" sldId="272"/>
            <ac:picMk id="9" creationId="{37AB4BF0-282B-3D5E-B57A-A1AD012164C4}"/>
          </ac:picMkLst>
        </pc:picChg>
        <pc:picChg chg="mod">
          <ac:chgData name="Mia Gerber (STADIO - Centurion)" userId="S::miag@stadio.ac.za::d3f4434c-cc81-4823-ad51-d563427b1762" providerId="AD" clId="Web-{A1B8FFC0-1A6C-A2E3-5B55-915C5786042F}" dt="2024-03-14T05:57:04.528" v="18" actId="1076"/>
          <ac:picMkLst>
            <pc:docMk/>
            <pc:sldMk cId="3731448181" sldId="272"/>
            <ac:picMk id="11" creationId="{9AA9DA1B-F046-E0E3-2F4D-F389186D5200}"/>
          </ac:picMkLst>
        </pc:picChg>
      </pc:sldChg>
    </pc:docChg>
  </pc:docChgLst>
  <pc:docChgLst>
    <pc:chgData name="Mia Gerber (STADIO - Centurion)" userId="S::miag@stadio.ac.za::d3f4434c-cc81-4823-ad51-d563427b1762" providerId="AD" clId="Web-{79505353-38CC-408B-D8D9-647DBAF7F502}"/>
    <pc:docChg chg="modSld">
      <pc:chgData name="Mia Gerber (STADIO - Centurion)" userId="S::miag@stadio.ac.za::d3f4434c-cc81-4823-ad51-d563427b1762" providerId="AD" clId="Web-{79505353-38CC-408B-D8D9-647DBAF7F502}" dt="2024-03-13T13:25:28.475" v="41" actId="1076"/>
      <pc:docMkLst>
        <pc:docMk/>
      </pc:docMkLst>
      <pc:sldChg chg="modSp">
        <pc:chgData name="Mia Gerber (STADIO - Centurion)" userId="S::miag@stadio.ac.za::d3f4434c-cc81-4823-ad51-d563427b1762" providerId="AD" clId="Web-{79505353-38CC-408B-D8D9-647DBAF7F502}" dt="2024-03-13T13:25:28.475" v="41" actId="1076"/>
        <pc:sldMkLst>
          <pc:docMk/>
          <pc:sldMk cId="2271632547" sldId="273"/>
        </pc:sldMkLst>
        <pc:picChg chg="mod">
          <ac:chgData name="Mia Gerber (STADIO - Centurion)" userId="S::miag@stadio.ac.za::d3f4434c-cc81-4823-ad51-d563427b1762" providerId="AD" clId="Web-{79505353-38CC-408B-D8D9-647DBAF7F502}" dt="2024-03-13T13:25:03.255" v="36" actId="14100"/>
          <ac:picMkLst>
            <pc:docMk/>
            <pc:sldMk cId="2271632547" sldId="273"/>
            <ac:picMk id="4" creationId="{622D8E7D-47E6-8A68-D384-D20D7C2F0931}"/>
          </ac:picMkLst>
        </pc:picChg>
        <pc:picChg chg="mod">
          <ac:chgData name="Mia Gerber (STADIO - Centurion)" userId="S::miag@stadio.ac.za::d3f4434c-cc81-4823-ad51-d563427b1762" providerId="AD" clId="Web-{79505353-38CC-408B-D8D9-647DBAF7F502}" dt="2024-03-13T13:25:07.068" v="37" actId="1076"/>
          <ac:picMkLst>
            <pc:docMk/>
            <pc:sldMk cId="2271632547" sldId="273"/>
            <ac:picMk id="5" creationId="{7550EF54-8904-50B9-BF79-A53AADBF619F}"/>
          </ac:picMkLst>
        </pc:picChg>
        <pc:picChg chg="mod">
          <ac:chgData name="Mia Gerber (STADIO - Centurion)" userId="S::miag@stadio.ac.za::d3f4434c-cc81-4823-ad51-d563427b1762" providerId="AD" clId="Web-{79505353-38CC-408B-D8D9-647DBAF7F502}" dt="2024-03-13T13:25:23.537" v="40" actId="1076"/>
          <ac:picMkLst>
            <pc:docMk/>
            <pc:sldMk cId="2271632547" sldId="273"/>
            <ac:picMk id="6" creationId="{724D3958-5CE9-1849-9E53-73141523F342}"/>
          </ac:picMkLst>
        </pc:picChg>
        <pc:picChg chg="mod">
          <ac:chgData name="Mia Gerber (STADIO - Centurion)" userId="S::miag@stadio.ac.za::d3f4434c-cc81-4823-ad51-d563427b1762" providerId="AD" clId="Web-{79505353-38CC-408B-D8D9-647DBAF7F502}" dt="2024-03-13T13:25:28.475" v="41" actId="1076"/>
          <ac:picMkLst>
            <pc:docMk/>
            <pc:sldMk cId="2271632547" sldId="273"/>
            <ac:picMk id="7" creationId="{B9CAF2FA-9B1C-B2C7-1EE0-48B4321AE1B8}"/>
          </ac:picMkLst>
        </pc:picChg>
      </pc:sldChg>
    </pc:docChg>
  </pc:docChgLst>
  <pc:docChgLst>
    <pc:chgData name="Mia Gerber (STADIO - Centurion)" userId="S::miag@stadio.ac.za::d3f4434c-cc81-4823-ad51-d563427b1762" providerId="AD" clId="Web-{410059F6-C4A3-4EFD-C8C3-7002AE084D96}"/>
    <pc:docChg chg="addSld delSld modSld">
      <pc:chgData name="Mia Gerber (STADIO - Centurion)" userId="S::miag@stadio.ac.za::d3f4434c-cc81-4823-ad51-d563427b1762" providerId="AD" clId="Web-{410059F6-C4A3-4EFD-C8C3-7002AE084D96}" dt="2024-03-13T13:19:08.954" v="1091" actId="1076"/>
      <pc:docMkLst>
        <pc:docMk/>
      </pc:docMkLst>
      <pc:sldChg chg="addSp delSp modSp">
        <pc:chgData name="Mia Gerber (STADIO - Centurion)" userId="S::miag@stadio.ac.za::d3f4434c-cc81-4823-ad51-d563427b1762" providerId="AD" clId="Web-{410059F6-C4A3-4EFD-C8C3-7002AE084D96}" dt="2024-03-13T12:08:02.781" v="46" actId="20577"/>
        <pc:sldMkLst>
          <pc:docMk/>
          <pc:sldMk cId="3990982004" sldId="267"/>
        </pc:sldMkLst>
        <pc:spChg chg="mod">
          <ac:chgData name="Mia Gerber (STADIO - Centurion)" userId="S::miag@stadio.ac.za::d3f4434c-cc81-4823-ad51-d563427b1762" providerId="AD" clId="Web-{410059F6-C4A3-4EFD-C8C3-7002AE084D96}" dt="2024-03-13T12:06:08.934" v="1" actId="20577"/>
          <ac:spMkLst>
            <pc:docMk/>
            <pc:sldMk cId="3990982004" sldId="267"/>
            <ac:spMk id="2" creationId="{CF304153-0B93-40C6-9F73-9FD1EA099EE6}"/>
          </ac:spMkLst>
        </pc:spChg>
        <pc:spChg chg="add mod">
          <ac:chgData name="Mia Gerber (STADIO - Centurion)" userId="S::miag@stadio.ac.za::d3f4434c-cc81-4823-ad51-d563427b1762" providerId="AD" clId="Web-{410059F6-C4A3-4EFD-C8C3-7002AE084D96}" dt="2024-03-13T12:08:02.781" v="46" actId="20577"/>
          <ac:spMkLst>
            <pc:docMk/>
            <pc:sldMk cId="3990982004" sldId="267"/>
            <ac:spMk id="3" creationId="{11401B6B-6414-38A0-1FF2-E90CB1B14A10}"/>
          </ac:spMkLst>
        </pc:spChg>
        <pc:spChg chg="del">
          <ac:chgData name="Mia Gerber (STADIO - Centurion)" userId="S::miag@stadio.ac.za::d3f4434c-cc81-4823-ad51-d563427b1762" providerId="AD" clId="Web-{410059F6-C4A3-4EFD-C8C3-7002AE084D96}" dt="2024-03-13T12:06:17.528" v="2"/>
          <ac:spMkLst>
            <pc:docMk/>
            <pc:sldMk cId="3990982004" sldId="267"/>
            <ac:spMk id="4" creationId="{C6333715-EBCD-886E-4EC3-425DCEBE8F83}"/>
          </ac:spMkLst>
        </pc:spChg>
      </pc:sldChg>
      <pc:sldChg chg="modSp new">
        <pc:chgData name="Mia Gerber (STADIO - Centurion)" userId="S::miag@stadio.ac.za::d3f4434c-cc81-4823-ad51-d563427b1762" providerId="AD" clId="Web-{410059F6-C4A3-4EFD-C8C3-7002AE084D96}" dt="2024-03-13T12:14:29.478" v="470" actId="20577"/>
        <pc:sldMkLst>
          <pc:docMk/>
          <pc:sldMk cId="699289230" sldId="269"/>
        </pc:sldMkLst>
        <pc:spChg chg="mod">
          <ac:chgData name="Mia Gerber (STADIO - Centurion)" userId="S::miag@stadio.ac.za::d3f4434c-cc81-4823-ad51-d563427b1762" providerId="AD" clId="Web-{410059F6-C4A3-4EFD-C8C3-7002AE084D96}" dt="2024-03-13T12:08:17.547" v="48" actId="20577"/>
          <ac:spMkLst>
            <pc:docMk/>
            <pc:sldMk cId="699289230" sldId="269"/>
            <ac:spMk id="2" creationId="{6FB219EF-C389-DE84-D87E-1F4F1D48DA31}"/>
          </ac:spMkLst>
        </pc:spChg>
        <pc:spChg chg="mod">
          <ac:chgData name="Mia Gerber (STADIO - Centurion)" userId="S::miag@stadio.ac.za::d3f4434c-cc81-4823-ad51-d563427b1762" providerId="AD" clId="Web-{410059F6-C4A3-4EFD-C8C3-7002AE084D96}" dt="2024-03-13T12:14:29.478" v="470" actId="20577"/>
          <ac:spMkLst>
            <pc:docMk/>
            <pc:sldMk cId="699289230" sldId="269"/>
            <ac:spMk id="3" creationId="{CDB4A2A3-3541-46A6-DECC-0531FE21A955}"/>
          </ac:spMkLst>
        </pc:spChg>
      </pc:sldChg>
      <pc:sldChg chg="modSp new">
        <pc:chgData name="Mia Gerber (STADIO - Centurion)" userId="S::miag@stadio.ac.za::d3f4434c-cc81-4823-ad51-d563427b1762" providerId="AD" clId="Web-{410059F6-C4A3-4EFD-C8C3-7002AE084D96}" dt="2024-03-13T12:14:23.212" v="469" actId="20577"/>
        <pc:sldMkLst>
          <pc:docMk/>
          <pc:sldMk cId="242482770" sldId="270"/>
        </pc:sldMkLst>
        <pc:spChg chg="mod">
          <ac:chgData name="Mia Gerber (STADIO - Centurion)" userId="S::miag@stadio.ac.za::d3f4434c-cc81-4823-ad51-d563427b1762" providerId="AD" clId="Web-{410059F6-C4A3-4EFD-C8C3-7002AE084D96}" dt="2024-03-13T12:10:56.395" v="226" actId="20577"/>
          <ac:spMkLst>
            <pc:docMk/>
            <pc:sldMk cId="242482770" sldId="270"/>
            <ac:spMk id="2" creationId="{4CFE9611-8500-3DDF-065F-DB54B6CA1E8B}"/>
          </ac:spMkLst>
        </pc:spChg>
        <pc:spChg chg="mod">
          <ac:chgData name="Mia Gerber (STADIO - Centurion)" userId="S::miag@stadio.ac.za::d3f4434c-cc81-4823-ad51-d563427b1762" providerId="AD" clId="Web-{410059F6-C4A3-4EFD-C8C3-7002AE084D96}" dt="2024-03-13T12:14:23.212" v="469" actId="20577"/>
          <ac:spMkLst>
            <pc:docMk/>
            <pc:sldMk cId="242482770" sldId="270"/>
            <ac:spMk id="3" creationId="{27644862-A4DE-7349-000C-BB0D0A9FA36C}"/>
          </ac:spMkLst>
        </pc:spChg>
      </pc:sldChg>
      <pc:sldChg chg="addSp modSp new">
        <pc:chgData name="Mia Gerber (STADIO - Centurion)" userId="S::miag@stadio.ac.za::d3f4434c-cc81-4823-ad51-d563427b1762" providerId="AD" clId="Web-{410059F6-C4A3-4EFD-C8C3-7002AE084D96}" dt="2024-03-13T12:28:36.734" v="774" actId="1076"/>
        <pc:sldMkLst>
          <pc:docMk/>
          <pc:sldMk cId="1771362578" sldId="271"/>
        </pc:sldMkLst>
        <pc:spChg chg="mod">
          <ac:chgData name="Mia Gerber (STADIO - Centurion)" userId="S::miag@stadio.ac.za::d3f4434c-cc81-4823-ad51-d563427b1762" providerId="AD" clId="Web-{410059F6-C4A3-4EFD-C8C3-7002AE084D96}" dt="2024-03-13T12:16:48.341" v="481" actId="20577"/>
          <ac:spMkLst>
            <pc:docMk/>
            <pc:sldMk cId="1771362578" sldId="271"/>
            <ac:spMk id="2" creationId="{B85E7D0D-B1F7-8353-4382-7CB9AEC1C726}"/>
          </ac:spMkLst>
        </pc:spChg>
        <pc:spChg chg="mod">
          <ac:chgData name="Mia Gerber (STADIO - Centurion)" userId="S::miag@stadio.ac.za::d3f4434c-cc81-4823-ad51-d563427b1762" providerId="AD" clId="Web-{410059F6-C4A3-4EFD-C8C3-7002AE084D96}" dt="2024-03-13T12:23:58.852" v="682" actId="20577"/>
          <ac:spMkLst>
            <pc:docMk/>
            <pc:sldMk cId="1771362578" sldId="271"/>
            <ac:spMk id="3" creationId="{FF672877-334C-6956-EC65-60DA468C2967}"/>
          </ac:spMkLst>
        </pc:spChg>
        <pc:picChg chg="add mod">
          <ac:chgData name="Mia Gerber (STADIO - Centurion)" userId="S::miag@stadio.ac.za::d3f4434c-cc81-4823-ad51-d563427b1762" providerId="AD" clId="Web-{410059F6-C4A3-4EFD-C8C3-7002AE084D96}" dt="2024-03-13T12:28:36.734" v="774" actId="1076"/>
          <ac:picMkLst>
            <pc:docMk/>
            <pc:sldMk cId="1771362578" sldId="271"/>
            <ac:picMk id="4" creationId="{F91AED94-29BF-B9CA-97E8-7E2FF720D4A2}"/>
          </ac:picMkLst>
        </pc:picChg>
      </pc:sldChg>
      <pc:sldChg chg="addSp delSp modSp new">
        <pc:chgData name="Mia Gerber (STADIO - Centurion)" userId="S::miag@stadio.ac.za::d3f4434c-cc81-4823-ad51-d563427b1762" providerId="AD" clId="Web-{410059F6-C4A3-4EFD-C8C3-7002AE084D96}" dt="2024-03-13T12:45:00.744" v="1052" actId="20577"/>
        <pc:sldMkLst>
          <pc:docMk/>
          <pc:sldMk cId="3731448181" sldId="272"/>
        </pc:sldMkLst>
        <pc:spChg chg="mod">
          <ac:chgData name="Mia Gerber (STADIO - Centurion)" userId="S::miag@stadio.ac.za::d3f4434c-cc81-4823-ad51-d563427b1762" providerId="AD" clId="Web-{410059F6-C4A3-4EFD-C8C3-7002AE084D96}" dt="2024-03-13T12:16:57.341" v="496" actId="20577"/>
          <ac:spMkLst>
            <pc:docMk/>
            <pc:sldMk cId="3731448181" sldId="272"/>
            <ac:spMk id="2" creationId="{2EAEE6AC-B2C4-DD95-196A-930825597330}"/>
          </ac:spMkLst>
        </pc:spChg>
        <pc:spChg chg="mod">
          <ac:chgData name="Mia Gerber (STADIO - Centurion)" userId="S::miag@stadio.ac.za::d3f4434c-cc81-4823-ad51-d563427b1762" providerId="AD" clId="Web-{410059F6-C4A3-4EFD-C8C3-7002AE084D96}" dt="2024-03-13T12:45:00.744" v="1052" actId="20577"/>
          <ac:spMkLst>
            <pc:docMk/>
            <pc:sldMk cId="3731448181" sldId="272"/>
            <ac:spMk id="3" creationId="{72ACE2A7-6B4E-1A39-A4B3-C2AC068B89D8}"/>
          </ac:spMkLst>
        </pc:spChg>
        <pc:picChg chg="add mod">
          <ac:chgData name="Mia Gerber (STADIO - Centurion)" userId="S::miag@stadio.ac.za::d3f4434c-cc81-4823-ad51-d563427b1762" providerId="AD" clId="Web-{410059F6-C4A3-4EFD-C8C3-7002AE084D96}" dt="2024-03-13T12:44:32.946" v="1042" actId="1076"/>
          <ac:picMkLst>
            <pc:docMk/>
            <pc:sldMk cId="3731448181" sldId="272"/>
            <ac:picMk id="4" creationId="{927FE56C-280C-FF14-18DF-46875A9159A4}"/>
          </ac:picMkLst>
        </pc:picChg>
        <pc:picChg chg="add mod">
          <ac:chgData name="Mia Gerber (STADIO - Centurion)" userId="S::miag@stadio.ac.za::d3f4434c-cc81-4823-ad51-d563427b1762" providerId="AD" clId="Web-{410059F6-C4A3-4EFD-C8C3-7002AE084D96}" dt="2024-03-13T12:44:28.368" v="1039" actId="1076"/>
          <ac:picMkLst>
            <pc:docMk/>
            <pc:sldMk cId="3731448181" sldId="272"/>
            <ac:picMk id="5" creationId="{6A026ECE-37BB-A7F1-6D5E-E17C077BB106}"/>
          </ac:picMkLst>
        </pc:picChg>
        <pc:picChg chg="add del mod">
          <ac:chgData name="Mia Gerber (STADIO - Centurion)" userId="S::miag@stadio.ac.za::d3f4434c-cc81-4823-ad51-d563427b1762" providerId="AD" clId="Web-{410059F6-C4A3-4EFD-C8C3-7002AE084D96}" dt="2024-03-13T12:42:16.115" v="1020"/>
          <ac:picMkLst>
            <pc:docMk/>
            <pc:sldMk cId="3731448181" sldId="272"/>
            <ac:picMk id="6" creationId="{77361E6B-7D93-76BF-C03E-596F215B3903}"/>
          </ac:picMkLst>
        </pc:picChg>
        <pc:picChg chg="add mod">
          <ac:chgData name="Mia Gerber (STADIO - Centurion)" userId="S::miag@stadio.ac.za::d3f4434c-cc81-4823-ad51-d563427b1762" providerId="AD" clId="Web-{410059F6-C4A3-4EFD-C8C3-7002AE084D96}" dt="2024-03-13T12:44:37.290" v="1045" actId="1076"/>
          <ac:picMkLst>
            <pc:docMk/>
            <pc:sldMk cId="3731448181" sldId="272"/>
            <ac:picMk id="7" creationId="{BD54CA9C-736F-F6CE-5724-3D2BE64CFDFA}"/>
          </ac:picMkLst>
        </pc:picChg>
        <pc:picChg chg="add mod">
          <ac:chgData name="Mia Gerber (STADIO - Centurion)" userId="S::miag@stadio.ac.za::d3f4434c-cc81-4823-ad51-d563427b1762" providerId="AD" clId="Web-{410059F6-C4A3-4EFD-C8C3-7002AE084D96}" dt="2024-03-13T12:44:31.415" v="1041" actId="1076"/>
          <ac:picMkLst>
            <pc:docMk/>
            <pc:sldMk cId="3731448181" sldId="272"/>
            <ac:picMk id="8" creationId="{302FDEA2-8D0B-01D6-9488-099532CD8212}"/>
          </ac:picMkLst>
        </pc:picChg>
        <pc:picChg chg="add mod">
          <ac:chgData name="Mia Gerber (STADIO - Centurion)" userId="S::miag@stadio.ac.za::d3f4434c-cc81-4823-ad51-d563427b1762" providerId="AD" clId="Web-{410059F6-C4A3-4EFD-C8C3-7002AE084D96}" dt="2024-03-13T12:44:22.134" v="1035" actId="1076"/>
          <ac:picMkLst>
            <pc:docMk/>
            <pc:sldMk cId="3731448181" sldId="272"/>
            <ac:picMk id="9" creationId="{37AB4BF0-282B-3D5E-B57A-A1AD012164C4}"/>
          </ac:picMkLst>
        </pc:picChg>
        <pc:picChg chg="add mod">
          <ac:chgData name="Mia Gerber (STADIO - Centurion)" userId="S::miag@stadio.ac.za::d3f4434c-cc81-4823-ad51-d563427b1762" providerId="AD" clId="Web-{410059F6-C4A3-4EFD-C8C3-7002AE084D96}" dt="2024-03-13T12:44:29.821" v="1040" actId="1076"/>
          <ac:picMkLst>
            <pc:docMk/>
            <pc:sldMk cId="3731448181" sldId="272"/>
            <ac:picMk id="10" creationId="{95DC28BC-39A3-8736-176F-CA6B6BA2F977}"/>
          </ac:picMkLst>
        </pc:picChg>
        <pc:picChg chg="add mod">
          <ac:chgData name="Mia Gerber (STADIO - Centurion)" userId="S::miag@stadio.ac.za::d3f4434c-cc81-4823-ad51-d563427b1762" providerId="AD" clId="Web-{410059F6-C4A3-4EFD-C8C3-7002AE084D96}" dt="2024-03-13T12:44:38.494" v="1046" actId="1076"/>
          <ac:picMkLst>
            <pc:docMk/>
            <pc:sldMk cId="3731448181" sldId="272"/>
            <ac:picMk id="11" creationId="{9AA9DA1B-F046-E0E3-2F4D-F389186D5200}"/>
          </ac:picMkLst>
        </pc:picChg>
      </pc:sldChg>
      <pc:sldChg chg="addSp modSp new">
        <pc:chgData name="Mia Gerber (STADIO - Centurion)" userId="S::miag@stadio.ac.za::d3f4434c-cc81-4823-ad51-d563427b1762" providerId="AD" clId="Web-{410059F6-C4A3-4EFD-C8C3-7002AE084D96}" dt="2024-03-13T13:19:08.954" v="1091" actId="1076"/>
        <pc:sldMkLst>
          <pc:docMk/>
          <pc:sldMk cId="2271632547" sldId="273"/>
        </pc:sldMkLst>
        <pc:spChg chg="mod">
          <ac:chgData name="Mia Gerber (STADIO - Centurion)" userId="S::miag@stadio.ac.za::d3f4434c-cc81-4823-ad51-d563427b1762" providerId="AD" clId="Web-{410059F6-C4A3-4EFD-C8C3-7002AE084D96}" dt="2024-03-13T12:17:09.310" v="517" actId="20577"/>
          <ac:spMkLst>
            <pc:docMk/>
            <pc:sldMk cId="2271632547" sldId="273"/>
            <ac:spMk id="2" creationId="{3AFE058C-C24A-DC0E-09E1-EBFD7DE9CB0A}"/>
          </ac:spMkLst>
        </pc:spChg>
        <pc:spChg chg="mod">
          <ac:chgData name="Mia Gerber (STADIO - Centurion)" userId="S::miag@stadio.ac.za::d3f4434c-cc81-4823-ad51-d563427b1762" providerId="AD" clId="Web-{410059F6-C4A3-4EFD-C8C3-7002AE084D96}" dt="2024-03-13T12:46:39.544" v="1058" actId="20577"/>
          <ac:spMkLst>
            <pc:docMk/>
            <pc:sldMk cId="2271632547" sldId="273"/>
            <ac:spMk id="3" creationId="{CD889E53-F9C2-EAAC-B435-A2E659EE9FEF}"/>
          </ac:spMkLst>
        </pc:spChg>
        <pc:picChg chg="add mod">
          <ac:chgData name="Mia Gerber (STADIO - Centurion)" userId="S::miag@stadio.ac.za::d3f4434c-cc81-4823-ad51-d563427b1762" providerId="AD" clId="Web-{410059F6-C4A3-4EFD-C8C3-7002AE084D96}" dt="2024-03-13T13:18:52.813" v="1080"/>
          <ac:picMkLst>
            <pc:docMk/>
            <pc:sldMk cId="2271632547" sldId="273"/>
            <ac:picMk id="4" creationId="{622D8E7D-47E6-8A68-D384-D20D7C2F0931}"/>
          </ac:picMkLst>
        </pc:picChg>
        <pc:picChg chg="add mod">
          <ac:chgData name="Mia Gerber (STADIO - Centurion)" userId="S::miag@stadio.ac.za::d3f4434c-cc81-4823-ad51-d563427b1762" providerId="AD" clId="Web-{410059F6-C4A3-4EFD-C8C3-7002AE084D96}" dt="2024-03-13T13:18:53.344" v="1081"/>
          <ac:picMkLst>
            <pc:docMk/>
            <pc:sldMk cId="2271632547" sldId="273"/>
            <ac:picMk id="5" creationId="{7550EF54-8904-50B9-BF79-A53AADBF619F}"/>
          </ac:picMkLst>
        </pc:picChg>
        <pc:picChg chg="add mod">
          <ac:chgData name="Mia Gerber (STADIO - Centurion)" userId="S::miag@stadio.ac.za::d3f4434c-cc81-4823-ad51-d563427b1762" providerId="AD" clId="Web-{410059F6-C4A3-4EFD-C8C3-7002AE084D96}" dt="2024-03-13T13:19:08.954" v="1091" actId="1076"/>
          <ac:picMkLst>
            <pc:docMk/>
            <pc:sldMk cId="2271632547" sldId="273"/>
            <ac:picMk id="6" creationId="{724D3958-5CE9-1849-9E53-73141523F342}"/>
          </ac:picMkLst>
        </pc:picChg>
        <pc:picChg chg="add mod">
          <ac:chgData name="Mia Gerber (STADIO - Centurion)" userId="S::miag@stadio.ac.za::d3f4434c-cc81-4823-ad51-d563427b1762" providerId="AD" clId="Web-{410059F6-C4A3-4EFD-C8C3-7002AE084D96}" dt="2024-03-13T13:19:05.532" v="1090" actId="1076"/>
          <ac:picMkLst>
            <pc:docMk/>
            <pc:sldMk cId="2271632547" sldId="273"/>
            <ac:picMk id="7" creationId="{B9CAF2FA-9B1C-B2C7-1EE0-48B4321AE1B8}"/>
          </ac:picMkLst>
        </pc:picChg>
      </pc:sldChg>
      <pc:sldChg chg="modSp new">
        <pc:chgData name="Mia Gerber (STADIO - Centurion)" userId="S::miag@stadio.ac.za::d3f4434c-cc81-4823-ad51-d563427b1762" providerId="AD" clId="Web-{410059F6-C4A3-4EFD-C8C3-7002AE084D96}" dt="2024-03-13T12:17:17.092" v="534" actId="20577"/>
        <pc:sldMkLst>
          <pc:docMk/>
          <pc:sldMk cId="2663767979" sldId="274"/>
        </pc:sldMkLst>
        <pc:spChg chg="mod">
          <ac:chgData name="Mia Gerber (STADIO - Centurion)" userId="S::miag@stadio.ac.za::d3f4434c-cc81-4823-ad51-d563427b1762" providerId="AD" clId="Web-{410059F6-C4A3-4EFD-C8C3-7002AE084D96}" dt="2024-03-13T12:17:17.092" v="534" actId="20577"/>
          <ac:spMkLst>
            <pc:docMk/>
            <pc:sldMk cId="2663767979" sldId="274"/>
            <ac:spMk id="2" creationId="{A6612758-CF78-FC1F-D1E4-C78CA07D62F2}"/>
          </ac:spMkLst>
        </pc:spChg>
      </pc:sldChg>
      <pc:sldChg chg="modSp new">
        <pc:chgData name="Mia Gerber (STADIO - Centurion)" userId="S::miag@stadio.ac.za::d3f4434c-cc81-4823-ad51-d563427b1762" providerId="AD" clId="Web-{410059F6-C4A3-4EFD-C8C3-7002AE084D96}" dt="2024-03-13T12:17:25.405" v="542" actId="20577"/>
        <pc:sldMkLst>
          <pc:docMk/>
          <pc:sldMk cId="1434496175" sldId="275"/>
        </pc:sldMkLst>
        <pc:spChg chg="mod">
          <ac:chgData name="Mia Gerber (STADIO - Centurion)" userId="S::miag@stadio.ac.za::d3f4434c-cc81-4823-ad51-d563427b1762" providerId="AD" clId="Web-{410059F6-C4A3-4EFD-C8C3-7002AE084D96}" dt="2024-03-13T12:17:25.405" v="542" actId="20577"/>
          <ac:spMkLst>
            <pc:docMk/>
            <pc:sldMk cId="1434496175" sldId="275"/>
            <ac:spMk id="2" creationId="{63B7AA5B-906C-EE67-C2E9-7D87E487F601}"/>
          </ac:spMkLst>
        </pc:spChg>
      </pc:sldChg>
      <pc:sldChg chg="modSp new">
        <pc:chgData name="Mia Gerber (STADIO - Centurion)" userId="S::miag@stadio.ac.za::d3f4434c-cc81-4823-ad51-d563427b1762" providerId="AD" clId="Web-{410059F6-C4A3-4EFD-C8C3-7002AE084D96}" dt="2024-03-13T12:17:55.421" v="573" actId="1076"/>
        <pc:sldMkLst>
          <pc:docMk/>
          <pc:sldMk cId="2378476706" sldId="276"/>
        </pc:sldMkLst>
        <pc:spChg chg="mod">
          <ac:chgData name="Mia Gerber (STADIO - Centurion)" userId="S::miag@stadio.ac.za::d3f4434c-cc81-4823-ad51-d563427b1762" providerId="AD" clId="Web-{410059F6-C4A3-4EFD-C8C3-7002AE084D96}" dt="2024-03-13T12:17:55.421" v="573" actId="1076"/>
          <ac:spMkLst>
            <pc:docMk/>
            <pc:sldMk cId="2378476706" sldId="276"/>
            <ac:spMk id="2" creationId="{2C92A024-6C44-80B1-E8C7-8105B0F71F95}"/>
          </ac:spMkLst>
        </pc:spChg>
      </pc:sldChg>
      <pc:sldChg chg="modSp add replId">
        <pc:chgData name="Mia Gerber (STADIO - Centurion)" userId="S::miag@stadio.ac.za::d3f4434c-cc81-4823-ad51-d563427b1762" providerId="AD" clId="Web-{410059F6-C4A3-4EFD-C8C3-7002AE084D96}" dt="2024-03-13T12:26:10.356" v="770" actId="20577"/>
        <pc:sldMkLst>
          <pc:docMk/>
          <pc:sldMk cId="4094332125" sldId="277"/>
        </pc:sldMkLst>
        <pc:spChg chg="mod">
          <ac:chgData name="Mia Gerber (STADIO - Centurion)" userId="S::miag@stadio.ac.za::d3f4434c-cc81-4823-ad51-d563427b1762" providerId="AD" clId="Web-{410059F6-C4A3-4EFD-C8C3-7002AE084D96}" dt="2024-03-13T12:26:10.356" v="770" actId="20577"/>
          <ac:spMkLst>
            <pc:docMk/>
            <pc:sldMk cId="4094332125" sldId="277"/>
            <ac:spMk id="3" creationId="{FF672877-334C-6956-EC65-60DA468C2967}"/>
          </ac:spMkLst>
        </pc:spChg>
      </pc:sldChg>
      <pc:sldChg chg="add del replId">
        <pc:chgData name="Mia Gerber (STADIO - Centurion)" userId="S::miag@stadio.ac.za::d3f4434c-cc81-4823-ad51-d563427b1762" providerId="AD" clId="Web-{410059F6-C4A3-4EFD-C8C3-7002AE084D96}" dt="2024-03-13T12:45:41.151" v="1055"/>
        <pc:sldMkLst>
          <pc:docMk/>
          <pc:sldMk cId="1475964801" sldId="278"/>
        </pc:sldMkLst>
      </pc:sldChg>
      <pc:sldChg chg="modSp add replId">
        <pc:chgData name="Mia Gerber (STADIO - Centurion)" userId="S::miag@stadio.ac.za::d3f4434c-cc81-4823-ad51-d563427b1762" providerId="AD" clId="Web-{410059F6-C4A3-4EFD-C8C3-7002AE084D96}" dt="2024-03-13T12:45:20.385" v="1054" actId="20577"/>
        <pc:sldMkLst>
          <pc:docMk/>
          <pc:sldMk cId="1698202358" sldId="279"/>
        </pc:sldMkLst>
        <pc:spChg chg="mod">
          <ac:chgData name="Mia Gerber (STADIO - Centurion)" userId="S::miag@stadio.ac.za::d3f4434c-cc81-4823-ad51-d563427b1762" providerId="AD" clId="Web-{410059F6-C4A3-4EFD-C8C3-7002AE084D96}" dt="2024-03-13T12:45:20.385" v="1054" actId="20577"/>
          <ac:spMkLst>
            <pc:docMk/>
            <pc:sldMk cId="1698202358" sldId="279"/>
            <ac:spMk id="3" creationId="{72ACE2A7-6B4E-1A39-A4B3-C2AC068B89D8}"/>
          </ac:spMkLst>
        </pc:spChg>
      </pc:sldChg>
      <pc:sldChg chg="modSp add replId">
        <pc:chgData name="Mia Gerber (STADIO - Centurion)" userId="S::miag@stadio.ac.za::d3f4434c-cc81-4823-ad51-d563427b1762" providerId="AD" clId="Web-{410059F6-C4A3-4EFD-C8C3-7002AE084D96}" dt="2024-03-13T12:47:18.248" v="1079" actId="20577"/>
        <pc:sldMkLst>
          <pc:docMk/>
          <pc:sldMk cId="1797780997" sldId="280"/>
        </pc:sldMkLst>
        <pc:spChg chg="mod">
          <ac:chgData name="Mia Gerber (STADIO - Centurion)" userId="S::miag@stadio.ac.za::d3f4434c-cc81-4823-ad51-d563427b1762" providerId="AD" clId="Web-{410059F6-C4A3-4EFD-C8C3-7002AE084D96}" dt="2024-03-13T12:47:18.248" v="1079" actId="20577"/>
          <ac:spMkLst>
            <pc:docMk/>
            <pc:sldMk cId="1797780997" sldId="280"/>
            <ac:spMk id="3" creationId="{CD889E53-F9C2-EAAC-B435-A2E659EE9F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Title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73001D11-C790-4427-B645-3EAEBE005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39068EB-DBA6-4F95-AEC3-4952503F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ABAC3B-3408-4F8C-926E-26D63A50D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13" name="Picture 12" descr="Text, logo&#10;&#10;Description automatically generated">
            <a:extLst>
              <a:ext uri="{FF2B5EF4-FFF2-40B4-BE49-F238E27FC236}">
                <a16:creationId xmlns:a16="http://schemas.microsoft.com/office/drawing/2014/main" id="{9D4FBD47-0477-3A56-F02A-B059996E0A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93" y="5443673"/>
            <a:ext cx="2400986" cy="1398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798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: Blank Slide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7F7-D9E1-4723-B576-14BFE5BB6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4" y="691822"/>
            <a:ext cx="10515600" cy="42961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1A43DD-04BA-4B09-BDFA-053208495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537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86D7942-54A5-42C5-B3A0-4AB2595C8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477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: Logo">
    <p:bg>
      <p:bgPr>
        <a:solidFill>
          <a:srgbClr val="535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0089A2D-6827-48E1-8F6D-4BA0C478F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6F5EC527-1029-D8F1-B990-F97E774264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2" y="575691"/>
            <a:ext cx="9799176" cy="5706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78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F8EF11C3-EF55-4851-986A-9B68ED5EC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48B9169-C820-4354-8B1C-84B111A1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97" y="1939009"/>
            <a:ext cx="6076416" cy="4497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996F498-6688-41D0-9753-8EFF1952D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792" y="2608141"/>
            <a:ext cx="6076416" cy="152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24219C9-174C-79DA-3685-10FA082F4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25" y="5470531"/>
            <a:ext cx="2398529" cy="139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62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Blank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6C65CE8-12A8-415E-B009-D596112B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F5B697-1FC5-4799-AB1D-81CE99D2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43492F7-8CF0-4078-A35E-AE50B65CC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80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: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6664B24-D8D6-4E41-8C3B-908D138A6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1"/>
          <a:stretch/>
        </p:blipFill>
        <p:spPr>
          <a:xfrm rot="5400000">
            <a:off x="9904237" y="4578014"/>
            <a:ext cx="4427434" cy="1512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D901A9A-A6A2-969A-44BF-4B5EAE1988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43" y="576000"/>
            <a:ext cx="9798115" cy="570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73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ACC294-C736-445D-A9D4-8BA9849D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34" y="681036"/>
            <a:ext cx="10650566" cy="4497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362C7-782E-4A16-B4C1-17C85B600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34" y="1397479"/>
            <a:ext cx="10650566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277232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62" r:id="rId4"/>
    <p:sldLayoutId id="2147483664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2400" b="1" kern="1200" dirty="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ion.cnn.com/2024/03/04/politics/jack-teixeira-pleads-guilty/index.html" TargetMode="External"/><Relationship Id="rId2" Type="http://schemas.openxmlformats.org/officeDocument/2006/relationships/hyperlink" Target="https://www.aljazeera.com/news/2023/10/14/analysis-propaganda-deception-fake-news-and-psychological-warfar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ion.cnn.com/2023/03/29/tech/chatgpt-ai-automation-jobs-impact-intl-hnk/index.html" TargetMode="External"/><Relationship Id="rId2" Type="http://schemas.openxmlformats.org/officeDocument/2006/relationships/hyperlink" Target="https://www.context.news/big-tech/gigs-scams-ghost-work-india-tech-sectors-dark-side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lse.ac.uk/religionglobalsociety/2023/08/can-you-do-theology-on-tiktok/" TargetMode="External"/><Relationship Id="rId2" Type="http://schemas.openxmlformats.org/officeDocument/2006/relationships/hyperlink" Target="https://www.technologyreview.com/2015/03/06/168966/the-online-language-barrier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24-00699-0" TargetMode="External"/><Relationship Id="rId2" Type="http://schemas.openxmlformats.org/officeDocument/2006/relationships/hyperlink" Target="https://www.aljazeera.com/features/2023/8/1/can-ai-predict-cancer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lancet.com/journals/lancet/article/PIIS0140-6736(23)01084-X/fulltex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eek.org/leadership/the-state-of-girls-mental-health-and-self-confidence-in-charts/2023/11" TargetMode="External"/><Relationship Id="rId2" Type="http://schemas.openxmlformats.org/officeDocument/2006/relationships/hyperlink" Target="https://www.citizen.co.za/brakpan-herald/news-headlines/2024/03/09/spotlighting-cyberbullying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22/03/05/style/teen-bodybuilding-bigorexia-tiktok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23/11/29/23979858/bitcoin-mine-cryptocurrency-water-use-analysis-energy" TargetMode="External"/><Relationship Id="rId2" Type="http://schemas.openxmlformats.org/officeDocument/2006/relationships/hyperlink" Target="https://www.theverge.com/24066646/ai-electricity-energy-watts-generative-consumption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E935-76E5-4600-88F1-8D1D7D7A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ZA" dirty="0">
                <a:latin typeface="Gill Sans MT"/>
              </a:rPr>
              <a:t>TAS 152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1499-796C-4B48-A8CD-070B8346C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b="1" dirty="0">
                <a:latin typeface="Gill Sans MT"/>
              </a:rPr>
              <a:t>LECTURE 2</a:t>
            </a:r>
            <a:endParaRPr lang="en-ZA" dirty="0">
              <a:latin typeface="Gill Sans MT"/>
            </a:endParaRPr>
          </a:p>
          <a:p>
            <a:r>
              <a:rPr lang="en-ZA" i="1" dirty="0">
                <a:latin typeface="Gill Sans MT"/>
              </a:rPr>
              <a:t>TOPIC 1</a:t>
            </a:r>
            <a:endParaRPr lang="en-US" dirty="0">
              <a:latin typeface="Gill Sans MT"/>
            </a:endParaRPr>
          </a:p>
          <a:p>
            <a:r>
              <a:rPr lang="en-ZA" i="1" dirty="0">
                <a:latin typeface="Gill Sans MT"/>
              </a:rPr>
              <a:t> CYBER SOCIETY: CORE  VALUES AND VIRTUES</a:t>
            </a:r>
            <a:endParaRPr lang="en-US" dirty="0">
              <a:latin typeface="Gill Sans MT"/>
            </a:endParaRPr>
          </a:p>
          <a:p>
            <a:r>
              <a:rPr lang="en-ZA" dirty="0">
                <a:latin typeface="Gill Sans MT"/>
              </a:rPr>
              <a:t>1.2 THE DIMENSIONS OF CYBER ETHICS</a:t>
            </a:r>
            <a:endParaRPr lang="en-Z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451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2758-CF78-FC1F-D1E4-C78CA07D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4 – POLITICAL ETHICS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5777C-8BA1-7CA2-6CC9-6E7F8998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636538"/>
            <a:ext cx="8887508" cy="4375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This deals with changes in political systems, elections, security and military threats.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376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2758-CF78-FC1F-D1E4-C78CA07D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4 – POLITICAL ETHICS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5777C-8BA1-7CA2-6CC9-6E7F8998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4" y="1236560"/>
            <a:ext cx="10650566" cy="4375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Examples of ethical issues</a:t>
            </a: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Misinformation for the sake of spreading propaganda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2"/>
              </a:rPr>
              <a:t>https://www.aljazeera.com/news/2023/10/14/analysis-propaganda-deception-fake-news-and-psychological-warfare</a:t>
            </a:r>
            <a:br>
              <a:rPr lang="en-GB" sz="2400" dirty="0">
                <a:latin typeface="Gill Sans MT"/>
              </a:rPr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Sensitive information being leaked 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3"/>
              </a:rPr>
              <a:t>https://edition.cnn.com/2024/03/04/politics/jack-teixeira-pleads-guilty/index.html</a:t>
            </a:r>
            <a:br>
              <a:rPr lang="en-GB" sz="2400" dirty="0">
                <a:latin typeface="Gill Sans MT"/>
              </a:rPr>
            </a:br>
            <a:endParaRPr lang="en-GB" sz="2400" dirty="0">
              <a:latin typeface="Gill Sans MT"/>
            </a:endParaRPr>
          </a:p>
        </p:txBody>
      </p:sp>
      <p:pic>
        <p:nvPicPr>
          <p:cNvPr id="5" name="Picture 4" descr="A cartoon character with text&#10;&#10;Description automatically generated">
            <a:extLst>
              <a:ext uri="{FF2B5EF4-FFF2-40B4-BE49-F238E27FC236}">
                <a16:creationId xmlns:a16="http://schemas.microsoft.com/office/drawing/2014/main" id="{F893761A-EEC7-23DF-1906-7492DC58F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299" y="4451519"/>
            <a:ext cx="3316653" cy="240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0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7AA5B-906C-EE67-C2E9-7D87E487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5 – ECONOMIC ETHICS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FA50-ED83-B3DF-D102-D019924D5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Impact of cyberspace on </a:t>
            </a:r>
            <a:endParaRPr lang="en-GB" sz="2400"/>
          </a:p>
          <a:p>
            <a:r>
              <a:rPr lang="en-GB" sz="2400" dirty="0">
                <a:latin typeface="Gill Sans MT"/>
              </a:rPr>
              <a:t>Economic growth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Job creation or job losses</a:t>
            </a:r>
            <a:endParaRPr lang="en-GB" sz="2400" dirty="0"/>
          </a:p>
          <a:p>
            <a:r>
              <a:rPr lang="en-GB" sz="2400" dirty="0">
                <a:latin typeface="Gill Sans MT"/>
              </a:rPr>
              <a:t>Financial investments in cyber research. </a:t>
            </a:r>
            <a:endParaRPr lang="en-GB" sz="2400"/>
          </a:p>
        </p:txBody>
      </p:sp>
      <p:pic>
        <p:nvPicPr>
          <p:cNvPr id="4" name="Picture 3" descr="A person holding money and giving a thumbs up&#10;&#10;Description automatically generated">
            <a:extLst>
              <a:ext uri="{FF2B5EF4-FFF2-40B4-BE49-F238E27FC236}">
                <a16:creationId xmlns:a16="http://schemas.microsoft.com/office/drawing/2014/main" id="{E1865F24-9D4D-3008-258A-A83594A2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732" y="2744147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7AA5B-906C-EE67-C2E9-7D87E487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5 – ECONOMIC ETHICS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FA50-ED83-B3DF-D102-D019924D5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Examples of ethical issues</a:t>
            </a: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Glorified slave labour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2"/>
              </a:rPr>
              <a:t>https://www.context.news/big-tech/gigs-scams-ghost-work-india-tech-sectors-dark-side</a:t>
            </a:r>
            <a:br>
              <a:rPr lang="en-GB" sz="2400" dirty="0">
                <a:latin typeface="Gill Sans MT"/>
              </a:rPr>
            </a:b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Irresponsibly automating jobs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3"/>
              </a:rPr>
              <a:t>https://edition.cnn.com/2023/03/29/tech/chatgpt-ai-automation-jobs-impact-intl-hnk/index.html</a:t>
            </a:r>
            <a:br>
              <a:rPr lang="en-GB" sz="2400" dirty="0">
                <a:latin typeface="Gill Sans MT"/>
              </a:rPr>
            </a:br>
            <a:endParaRPr lang="en-GB" sz="2400" dirty="0">
              <a:latin typeface="Gill Sans MT"/>
            </a:endParaRP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9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A024-6C44-80B1-E8C7-8105B0F7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28" y="703447"/>
            <a:ext cx="10650566" cy="449743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  6 – CULTURAL AND RELIGIOUS ETHICS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6C24-FAF5-F080-0696-160A1C0D8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Impact of cyberspace on cultural and language diversity, tolerance and attitudes towards different religions and cultures. </a:t>
            </a:r>
            <a:endParaRPr lang="en-GB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Encouraging education about different religions and cultures.</a:t>
            </a:r>
            <a:endParaRPr lang="en-GB" sz="240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7847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A024-6C44-80B1-E8C7-8105B0F7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28" y="703447"/>
            <a:ext cx="10650566" cy="449743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  6 – CULTURAL AND RELIGIOUS ETHICS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6C24-FAF5-F080-0696-160A1C0D8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Examples of ethical issues</a:t>
            </a:r>
            <a:endParaRPr lang="en-US" sz="2400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 err="1">
                <a:latin typeface="Gill Sans MT"/>
              </a:rPr>
              <a:t>Inaccesibility</a:t>
            </a:r>
            <a:r>
              <a:rPr lang="en-GB" sz="2400" dirty="0">
                <a:latin typeface="Gill Sans MT"/>
              </a:rPr>
              <a:t> due to language barriers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2"/>
              </a:rPr>
              <a:t>https://www.technologyreview.com/2015/03/06/168966/the-online-language-barrier/</a:t>
            </a:r>
            <a:br>
              <a:rPr lang="en-GB" sz="2400" dirty="0">
                <a:latin typeface="Gill Sans MT"/>
              </a:rPr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Theology and religious conversations may simply be too important for certain platforms</a:t>
            </a:r>
            <a:br>
              <a:rPr lang="en-GB" sz="2400" dirty="0"/>
            </a:br>
            <a:r>
              <a:rPr lang="en-GB" sz="2400" dirty="0">
                <a:latin typeface="Gill Sans MT"/>
                <a:hlinkClick r:id="rId3"/>
              </a:rPr>
              <a:t>https://blogs.lse.ac.uk/religionglobalsociety/2023/08/can-you-do-theology-on-tiktok/</a:t>
            </a:r>
            <a:br>
              <a:rPr lang="en-GB" sz="2400" dirty="0">
                <a:latin typeface="Gill Sans MT"/>
              </a:rPr>
            </a:br>
            <a:br>
              <a:rPr lang="en-GB" sz="2400" dirty="0"/>
            </a:br>
            <a:endParaRPr lang="en-GB" sz="2400" dirty="0"/>
          </a:p>
          <a:p>
            <a:pPr marL="457200" indent="-457200">
              <a:buAutoNum type="arabicPeriod"/>
            </a:pPr>
            <a:endParaRPr lang="en-GB" sz="2400" dirty="0"/>
          </a:p>
          <a:p>
            <a:pPr marL="457200" indent="-457200">
              <a:buAutoNum type="arabicPeriod"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457200" indent="-457200">
              <a:buAutoNum type="arabicPeriod"/>
            </a:pPr>
            <a:endParaRPr lang="en-GB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502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4755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19EF-C389-DE84-D87E-1F4F1D48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A2A3-3541-46A6-DECC-0531FE21A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sz="2400" dirty="0">
                <a:latin typeface="Gill Sans MT"/>
              </a:rPr>
              <a:t>What are the core values and virtues of a cyber-society?</a:t>
            </a:r>
          </a:p>
          <a:p>
            <a:r>
              <a:rPr lang="en-GB" sz="2400" dirty="0">
                <a:latin typeface="Gill Sans MT"/>
              </a:rPr>
              <a:t>We start by looking at cyber-space</a:t>
            </a:r>
          </a:p>
          <a:p>
            <a:r>
              <a:rPr lang="en-GB" sz="2400" dirty="0">
                <a:latin typeface="Gill Sans MT"/>
              </a:rPr>
              <a:t>How does cyber-space differ from physical space?</a:t>
            </a:r>
          </a:p>
          <a:p>
            <a:r>
              <a:rPr lang="en-GB" sz="2400" dirty="0">
                <a:latin typeface="Gill Sans MT"/>
              </a:rPr>
              <a:t>Seven key differences</a:t>
            </a:r>
          </a:p>
          <a:p>
            <a:pPr marL="800100" lvl="1" indent="-342900">
              <a:buAutoNum type="arabicPeriod"/>
            </a:pPr>
            <a:r>
              <a:rPr lang="en-GB" sz="2400" dirty="0">
                <a:latin typeface="Gill Sans MT"/>
              </a:rPr>
              <a:t>Time</a:t>
            </a:r>
            <a:endParaRPr lang="en-GB" sz="2400"/>
          </a:p>
          <a:p>
            <a:pPr marL="800100" lvl="1" indent="-342900">
              <a:buAutoNum type="arabicPeriod"/>
            </a:pPr>
            <a:r>
              <a:rPr lang="en-GB" sz="2400" dirty="0">
                <a:latin typeface="Gill Sans MT"/>
              </a:rPr>
              <a:t>Space</a:t>
            </a:r>
          </a:p>
          <a:p>
            <a:pPr marL="800100" lvl="1" indent="-342900">
              <a:buAutoNum type="arabicPeriod"/>
            </a:pPr>
            <a:r>
              <a:rPr lang="en-GB" sz="2400" dirty="0">
                <a:latin typeface="Gill Sans MT"/>
              </a:rPr>
              <a:t>Size</a:t>
            </a:r>
          </a:p>
          <a:p>
            <a:pPr marL="800100" lvl="1" indent="-342900">
              <a:buAutoNum type="arabicPeriod"/>
            </a:pPr>
            <a:r>
              <a:rPr lang="en-GB" sz="2400" dirty="0">
                <a:latin typeface="Gill Sans MT"/>
              </a:rPr>
              <a:t>Virtual</a:t>
            </a:r>
          </a:p>
          <a:p>
            <a:pPr marL="800100" lvl="1" indent="-342900">
              <a:buAutoNum type="arabicPeriod"/>
            </a:pPr>
            <a:r>
              <a:rPr lang="en-GB" sz="2400" dirty="0">
                <a:latin typeface="Gill Sans MT"/>
              </a:rPr>
              <a:t>Anonymous</a:t>
            </a:r>
          </a:p>
          <a:p>
            <a:pPr marL="800100" lvl="1" indent="-342900">
              <a:buAutoNum type="arabicPeriod"/>
            </a:pPr>
            <a:r>
              <a:rPr lang="en-GB" sz="2400" dirty="0">
                <a:latin typeface="Gill Sans MT"/>
              </a:rPr>
              <a:t>Money</a:t>
            </a:r>
          </a:p>
          <a:p>
            <a:pPr marL="800100" lvl="1" indent="-342900">
              <a:buAutoNum type="arabicPeriod"/>
            </a:pPr>
            <a:r>
              <a:rPr lang="en-GB" sz="2400" dirty="0">
                <a:latin typeface="Gill Sans MT"/>
              </a:rPr>
              <a:t>Power</a:t>
            </a:r>
          </a:p>
          <a:p>
            <a:pPr marL="800100" lvl="1" indent="-342900">
              <a:buAutoNum type="arabicPeriod"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9928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9611-8500-3DDF-065F-DB54B6C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THE DIMENSIONS OF CYBER ETHICS 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4862-A4DE-7349-000C-BB0D0A9F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sz="2400" dirty="0">
                <a:latin typeface="Gill Sans MT"/>
              </a:rPr>
              <a:t>Ethical issues can be grouped into six dimensions:</a:t>
            </a:r>
            <a:endParaRPr lang="en-US" dirty="0"/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1. Life Ethics</a:t>
            </a:r>
            <a:endParaRPr lang="en-US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2. Community Ethics</a:t>
            </a:r>
            <a:endParaRPr lang="en-US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3. Environmental Ethics</a:t>
            </a:r>
            <a:endParaRPr lang="en-US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4. Political Ethics </a:t>
            </a:r>
            <a:endParaRPr lang="en-US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5. Economic Ethics</a:t>
            </a:r>
            <a:endParaRPr lang="en-US" dirty="0"/>
          </a:p>
          <a:p>
            <a:pPr marL="0" indent="0">
              <a:buNone/>
            </a:pPr>
            <a:r>
              <a:rPr lang="en-GB" sz="2400" dirty="0">
                <a:latin typeface="Gill Sans MT"/>
              </a:rPr>
              <a:t>6. Cultural and Religious Ethics</a:t>
            </a:r>
            <a:endParaRPr lang="en-US" dirty="0"/>
          </a:p>
          <a:p>
            <a:pPr marL="800100" lvl="1" indent="-342900">
              <a:buAutoNum type="arabicPeriod"/>
            </a:pPr>
            <a:endParaRPr lang="en-GB" sz="2400" dirty="0">
              <a:latin typeface="Gill Sans MT"/>
            </a:endParaRPr>
          </a:p>
          <a:p>
            <a:r>
              <a:rPr lang="en-GB" sz="2400" dirty="0">
                <a:latin typeface="Gill Sans MT"/>
              </a:rPr>
              <a:t>These ethical issues are applicable in the physical world and cyber world</a:t>
            </a:r>
            <a:endParaRPr lang="en-GB" sz="2400"/>
          </a:p>
          <a:p>
            <a:r>
              <a:rPr lang="en-GB" sz="2400" dirty="0">
                <a:latin typeface="Gill Sans MT"/>
              </a:rPr>
              <a:t>These ethical issues have been addressed more comprehensively in the physical world than in the cyber world.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4248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7D0D-B1F7-8353-4382-7CB9AEC1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1 – LIFE ETHICS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2877-334C-6956-EC65-60DA468C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Natural, biological human life between birth and death.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Health ethics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Bioethics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Ageing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Health care </a:t>
            </a:r>
            <a:endParaRPr lang="en-GB" sz="2400" dirty="0"/>
          </a:p>
          <a:p>
            <a:pPr marL="342900" indent="-342900"/>
            <a:r>
              <a:rPr lang="en-GB" sz="2400" dirty="0">
                <a:latin typeface="Gill Sans MT"/>
              </a:rPr>
              <a:t>Telemedicine</a:t>
            </a:r>
            <a:endParaRPr lang="en-GB" sz="2400" dirty="0"/>
          </a:p>
        </p:txBody>
      </p:sp>
      <p:pic>
        <p:nvPicPr>
          <p:cNvPr id="5" name="Picture 4" descr="A robot holding a stethoscope&#10;&#10;Description automatically generated">
            <a:extLst>
              <a:ext uri="{FF2B5EF4-FFF2-40B4-BE49-F238E27FC236}">
                <a16:creationId xmlns:a16="http://schemas.microsoft.com/office/drawing/2014/main" id="{00A0FB8A-6FEF-FEE2-D676-44A327E3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58" y="2978662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6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7D0D-B1F7-8353-4382-7CB9AEC1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1 – LIFE ETHICS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2877-334C-6956-EC65-60DA468C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Examples of ethical issues</a:t>
            </a:r>
          </a:p>
          <a:p>
            <a:pPr marL="0" indent="0">
              <a:buNone/>
            </a:pP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Using AI for diagnosis, prognosis and treatment recommendation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2"/>
              </a:rPr>
              <a:t>https://www.aljazeera.com/features/2023/8/1/can-ai-predict-cancer</a:t>
            </a:r>
            <a:br>
              <a:rPr lang="en-GB" sz="2400" dirty="0">
                <a:latin typeface="Gill Sans MT"/>
              </a:rPr>
            </a:b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Using AI to synthesize new proteins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3"/>
              </a:rPr>
              <a:t>https://www.nature.com/articles/d41586-024-00699-0</a:t>
            </a:r>
            <a:br>
              <a:rPr lang="en-GB" sz="2400" dirty="0">
                <a:latin typeface="Gill Sans MT"/>
              </a:rPr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Gene-editing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4"/>
              </a:rPr>
              <a:t>https://www.thelancet.com/journals/lancet/article/PIIS0140-6736(23)01084-X/fulltext</a:t>
            </a:r>
            <a:br>
              <a:rPr lang="en-GB" sz="2400" dirty="0">
                <a:latin typeface="Gill Sans MT"/>
              </a:rPr>
            </a:br>
            <a:endParaRPr lang="en-GB" sz="2400" dirty="0"/>
          </a:p>
          <a:p>
            <a:pPr marL="457200" indent="-457200">
              <a:buAutoNum type="arabicPeriod"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457200" indent="-457200">
              <a:buAutoNum type="arabicPeriod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9433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E6AC-B2C4-DD95-196A-93082559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2 – COMMUNITY ETHICS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CE2A7-6B4E-1A39-A4B3-C2AC068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latin typeface="Gill Sans MT"/>
              </a:rPr>
              <a:t>Ethics pertaining to communities (and communication that takes places therein) in cyberspace. </a:t>
            </a:r>
            <a:endParaRPr lang="en-GB" sz="2200"/>
          </a:p>
          <a:p>
            <a:r>
              <a:rPr lang="en-GB" sz="2400" dirty="0">
                <a:latin typeface="Gill Sans MT"/>
              </a:rPr>
              <a:t>Social media i.e. Instagram</a:t>
            </a:r>
          </a:p>
          <a:p>
            <a:r>
              <a:rPr lang="en-GB" sz="2400" dirty="0">
                <a:latin typeface="Gill Sans MT"/>
              </a:rPr>
              <a:t>Any online space that facilitates communication and fostering of a community</a:t>
            </a:r>
            <a:endParaRPr lang="en-GB" sz="2400" dirty="0"/>
          </a:p>
          <a:p>
            <a:endParaRPr lang="en-GB" sz="2400" dirty="0"/>
          </a:p>
          <a:p>
            <a:pPr lvl="1">
              <a:buFont typeface="Courier New" panose="020B0604020202020204" pitchFamily="34" charset="0"/>
              <a:buChar char="o"/>
            </a:pPr>
            <a:endParaRPr lang="en-GB" sz="2400" dirty="0"/>
          </a:p>
        </p:txBody>
      </p:sp>
      <p:pic>
        <p:nvPicPr>
          <p:cNvPr id="4" name="Picture 3" descr="A green leaves and red text&#10;&#10;Description automatically generated">
            <a:extLst>
              <a:ext uri="{FF2B5EF4-FFF2-40B4-BE49-F238E27FC236}">
                <a16:creationId xmlns:a16="http://schemas.microsoft.com/office/drawing/2014/main" id="{927FE56C-280C-FF14-18DF-46875A91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192" y="3367272"/>
            <a:ext cx="2286000" cy="895350"/>
          </a:xfrm>
          <a:prstGeom prst="rect">
            <a:avLst/>
          </a:prstGeom>
        </p:spPr>
      </p:pic>
      <p:pic>
        <p:nvPicPr>
          <p:cNvPr id="5" name="Picture 4" descr="A logo for a toy company&#10;&#10;Description automatically generated">
            <a:extLst>
              <a:ext uri="{FF2B5EF4-FFF2-40B4-BE49-F238E27FC236}">
                <a16:creationId xmlns:a16="http://schemas.microsoft.com/office/drawing/2014/main" id="{6A026ECE-37BB-A7F1-6D5E-E17C077B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27" y="2825673"/>
            <a:ext cx="2241177" cy="2241177"/>
          </a:xfrm>
          <a:prstGeom prst="rect">
            <a:avLst/>
          </a:prstGeom>
        </p:spPr>
      </p:pic>
      <p:pic>
        <p:nvPicPr>
          <p:cNvPr id="7" name="Picture 6" descr="A logo of a tik tok&#10;&#10;Description automatically generated">
            <a:extLst>
              <a:ext uri="{FF2B5EF4-FFF2-40B4-BE49-F238E27FC236}">
                <a16:creationId xmlns:a16="http://schemas.microsoft.com/office/drawing/2014/main" id="{BD54CA9C-736F-F6CE-5724-3D2BE64CF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287" y="4872662"/>
            <a:ext cx="1727948" cy="1732430"/>
          </a:xfrm>
          <a:prstGeom prst="rect">
            <a:avLst/>
          </a:prstGeom>
        </p:spPr>
      </p:pic>
      <p:pic>
        <p:nvPicPr>
          <p:cNvPr id="8" name="Picture 7" descr="A logo of a social media company&#10;&#10;Description automatically generated">
            <a:extLst>
              <a:ext uri="{FF2B5EF4-FFF2-40B4-BE49-F238E27FC236}">
                <a16:creationId xmlns:a16="http://schemas.microsoft.com/office/drawing/2014/main" id="{302FDEA2-8D0B-01D6-9488-099532CD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26" y="3201946"/>
            <a:ext cx="2001877" cy="2003612"/>
          </a:xfrm>
          <a:prstGeom prst="rect">
            <a:avLst/>
          </a:prstGeom>
        </p:spPr>
      </p:pic>
      <p:pic>
        <p:nvPicPr>
          <p:cNvPr id="9" name="Picture 8" descr="A logo with a cartoon face&#10;&#10;Description automatically generated">
            <a:extLst>
              <a:ext uri="{FF2B5EF4-FFF2-40B4-BE49-F238E27FC236}">
                <a16:creationId xmlns:a16="http://schemas.microsoft.com/office/drawing/2014/main" id="{37AB4BF0-282B-3D5E-B57A-A1AD01216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670" y="5109569"/>
            <a:ext cx="2604248" cy="1465171"/>
          </a:xfrm>
          <a:prstGeom prst="rect">
            <a:avLst/>
          </a:prstGeom>
        </p:spPr>
      </p:pic>
      <p:pic>
        <p:nvPicPr>
          <p:cNvPr id="10" name="Picture 9" descr="A gold text on a blue background&#10;&#10;Description automatically generated">
            <a:extLst>
              <a:ext uri="{FF2B5EF4-FFF2-40B4-BE49-F238E27FC236}">
                <a16:creationId xmlns:a16="http://schemas.microsoft.com/office/drawing/2014/main" id="{95DC28BC-39A3-8736-176F-CA6B6BA2F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578" y="5374342"/>
            <a:ext cx="3316942" cy="1325368"/>
          </a:xfrm>
          <a:prstGeom prst="rect">
            <a:avLst/>
          </a:prstGeom>
        </p:spPr>
      </p:pic>
      <p:pic>
        <p:nvPicPr>
          <p:cNvPr id="11" name="Picture 10" descr="A group of cartoon penguins&#10;&#10;Description automatically generated">
            <a:extLst>
              <a:ext uri="{FF2B5EF4-FFF2-40B4-BE49-F238E27FC236}">
                <a16:creationId xmlns:a16="http://schemas.microsoft.com/office/drawing/2014/main" id="{9AA9DA1B-F046-E0E3-2F4D-F389186D5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480" y="3049676"/>
            <a:ext cx="1584512" cy="21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E6AC-B2C4-DD95-196A-93082559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2 – COMMUNITY ETHICS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CE2A7-6B4E-1A39-A4B3-C2AC068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GB" sz="2400" dirty="0">
                <a:latin typeface="Gill Sans MT"/>
              </a:rPr>
              <a:t>Examples of ethical issues</a:t>
            </a:r>
            <a:endParaRPr lang="en-GB" sz="2400" dirty="0"/>
          </a:p>
          <a:p>
            <a:pPr>
              <a:buNone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Cyberbullying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2"/>
              </a:rPr>
              <a:t>https://www.citizen.co.za/brakpan-herald/news-headlines/2024/03/09/spotlighting-cyberbullying/</a:t>
            </a:r>
            <a:br>
              <a:rPr lang="en-GB" sz="2400" dirty="0">
                <a:latin typeface="Gill Sans MT"/>
              </a:rPr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Self-esteem issues in young women and girls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3"/>
              </a:rPr>
              <a:t>https://www.edweek.org/leadership/the-state-of-girls-mental-health-and-self-confidence-in-charts/2023/11</a:t>
            </a:r>
          </a:p>
          <a:p>
            <a:pPr marL="457200" indent="-457200">
              <a:buAutoNum type="arabicPeriod"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Self-esteem issues in men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4"/>
              </a:rPr>
              <a:t>https://www.nytimes.com/2022/03/05/style/teen-bodybuilding-bigorexia-tiktok.html</a:t>
            </a:r>
            <a:endParaRPr lang="en-GB" sz="2400" dirty="0">
              <a:latin typeface="Gill Sans MT"/>
            </a:endParaRP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9820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058C-C24A-DC0E-09E1-EBFD7DE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3 – ENVIRONMENTAL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9E53-F9C2-EAAC-B435-A2E659EE9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Impact of technology on environmental management, energy use and environmental degradation</a:t>
            </a:r>
            <a:endParaRPr lang="en-US" sz="2400"/>
          </a:p>
        </p:txBody>
      </p:sp>
      <p:pic>
        <p:nvPicPr>
          <p:cNvPr id="4" name="Picture 3" descr="A snake on the ground&#10;&#10;Description automatically generated">
            <a:extLst>
              <a:ext uri="{FF2B5EF4-FFF2-40B4-BE49-F238E27FC236}">
                <a16:creationId xmlns:a16="http://schemas.microsoft.com/office/drawing/2014/main" id="{622D8E7D-47E6-8A68-D384-D20D7C2F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869" y="2085548"/>
            <a:ext cx="3705877" cy="2442146"/>
          </a:xfrm>
          <a:prstGeom prst="rect">
            <a:avLst/>
          </a:prstGeom>
        </p:spPr>
      </p:pic>
      <p:pic>
        <p:nvPicPr>
          <p:cNvPr id="5" name="Picture 4" descr="A white and black butterfly with pink wings on dirt&#10;&#10;Description automatically generated">
            <a:extLst>
              <a:ext uri="{FF2B5EF4-FFF2-40B4-BE49-F238E27FC236}">
                <a16:creationId xmlns:a16="http://schemas.microsoft.com/office/drawing/2014/main" id="{7550EF54-8904-50B9-BF79-A53AADBF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897" y="4527992"/>
            <a:ext cx="3416968" cy="2329190"/>
          </a:xfrm>
          <a:prstGeom prst="rect">
            <a:avLst/>
          </a:prstGeom>
        </p:spPr>
      </p:pic>
      <p:pic>
        <p:nvPicPr>
          <p:cNvPr id="6" name="Picture 5" descr="A snail with a yellow shell&#10;&#10;Description automatically generated">
            <a:extLst>
              <a:ext uri="{FF2B5EF4-FFF2-40B4-BE49-F238E27FC236}">
                <a16:creationId xmlns:a16="http://schemas.microsoft.com/office/drawing/2014/main" id="{724D3958-5CE9-1849-9E53-73141523F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967" y="2296500"/>
            <a:ext cx="4054272" cy="2384560"/>
          </a:xfrm>
          <a:prstGeom prst="rect">
            <a:avLst/>
          </a:prstGeom>
        </p:spPr>
      </p:pic>
      <p:pic>
        <p:nvPicPr>
          <p:cNvPr id="7" name="Picture 6" descr="A black and white furry animal&#10;&#10;Description automatically generated">
            <a:extLst>
              <a:ext uri="{FF2B5EF4-FFF2-40B4-BE49-F238E27FC236}">
                <a16:creationId xmlns:a16="http://schemas.microsoft.com/office/drawing/2014/main" id="{B9CAF2FA-9B1C-B2C7-1EE0-48B4321AE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5" y="4677208"/>
            <a:ext cx="4250995" cy="21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3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058C-C24A-DC0E-09E1-EBFD7DE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GB">
                <a:latin typeface="Gill Sans MT"/>
              </a:rPr>
              <a:t>DIMENSION 3 – ENVIRONMENTAL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9E53-F9C2-EAAC-B435-A2E659EE9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Gill Sans MT"/>
              </a:rPr>
              <a:t>Examples of ethical issues</a:t>
            </a:r>
          </a:p>
          <a:p>
            <a:pPr marL="0" indent="0">
              <a:buNone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AI tech is very </a:t>
            </a:r>
            <a:r>
              <a:rPr lang="en-GB" sz="2400" err="1">
                <a:latin typeface="Gill Sans MT"/>
              </a:rPr>
              <a:t>very</a:t>
            </a:r>
            <a:r>
              <a:rPr lang="en-GB" sz="2400" dirty="0">
                <a:latin typeface="Gill Sans MT"/>
              </a:rPr>
              <a:t> </a:t>
            </a:r>
            <a:r>
              <a:rPr lang="en-GB" sz="2400" err="1">
                <a:latin typeface="Gill Sans MT"/>
              </a:rPr>
              <a:t>very</a:t>
            </a:r>
            <a:r>
              <a:rPr lang="en-GB" sz="2400" dirty="0">
                <a:latin typeface="Gill Sans MT"/>
              </a:rPr>
              <a:t> power hungry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2"/>
              </a:rPr>
              <a:t>https://www.theverge.com/24066646/ai-electricity-energy-watts-generative-consumption</a:t>
            </a:r>
            <a:br>
              <a:rPr lang="en-GB" sz="2400" dirty="0">
                <a:latin typeface="Gill Sans MT"/>
              </a:rPr>
            </a:b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Gill Sans MT"/>
              </a:rPr>
              <a:t>Cryptocurrency (Bitcoin etc) is also very </a:t>
            </a:r>
            <a:r>
              <a:rPr lang="en-GB" sz="2400" dirty="0" err="1">
                <a:latin typeface="Gill Sans MT"/>
              </a:rPr>
              <a:t>very</a:t>
            </a:r>
            <a:r>
              <a:rPr lang="en-GB" sz="2400" dirty="0">
                <a:latin typeface="Gill Sans MT"/>
              </a:rPr>
              <a:t> </a:t>
            </a:r>
            <a:r>
              <a:rPr lang="en-GB" sz="2400" dirty="0" err="1">
                <a:latin typeface="Gill Sans MT"/>
              </a:rPr>
              <a:t>very</a:t>
            </a:r>
            <a:r>
              <a:rPr lang="en-GB" sz="2400" dirty="0">
                <a:latin typeface="Gill Sans MT"/>
              </a:rPr>
              <a:t> power hungry</a:t>
            </a:r>
            <a:br>
              <a:rPr lang="en-GB" sz="2400" dirty="0">
                <a:latin typeface="Gill Sans MT"/>
              </a:rPr>
            </a:br>
            <a:r>
              <a:rPr lang="en-GB" sz="2400" dirty="0">
                <a:latin typeface="Gill Sans MT"/>
                <a:hlinkClick r:id="rId3"/>
              </a:rPr>
              <a:t>https://www.theverge.com/2023/11/29/23979858/bitcoin-mine-cryptocurrency-water-use-analysis-energy</a:t>
            </a:r>
            <a:br>
              <a:rPr lang="en-GB" sz="2400" dirty="0">
                <a:latin typeface="Gill Sans MT"/>
              </a:rPr>
            </a:br>
            <a:endParaRPr lang="en-GB" sz="2400">
              <a:latin typeface="Gill Sans MT"/>
              <a:hlinkClick r:id="" action="ppaction://noaction"/>
            </a:endParaRPr>
          </a:p>
          <a:p>
            <a:pPr marL="457200" indent="-457200">
              <a:buAutoNum type="arabicPeriod"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endParaRPr lang="en-GB" sz="2400" dirty="0">
              <a:latin typeface="Gill Sans MT"/>
            </a:endParaRPr>
          </a:p>
          <a:p>
            <a:pPr marL="457200" indent="-457200">
              <a:buAutoNum type="arabicPeriod"/>
            </a:pPr>
            <a:endParaRPr lang="en-GB" sz="24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9778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Wte7FFFa"/>
  <p:tag name="ARTICULATE_PROJECT_OPEN" val="0"/>
  <p:tag name="ARTICULATE_DESIGN_ID_WHITE VIDEO BOX" val="5d6qpBLd"/>
  <p:tag name="ARTICULATE_SLIDE_THUMBNAIL_REFRESH" val="1"/>
  <p:tag name="ARTICULATE_SLIDE_COUNT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White Video 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X template for recordings 22-05-20" id="{921E9A64-9EE8-41E5-B16D-75918ADC9A75}" vid="{93481CF0-EFEC-407E-B05B-10CF0C39BF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174</Words>
  <Application>Microsoft Office PowerPoint</Application>
  <PresentationFormat>Widescreen</PresentationFormat>
  <Paragraphs>20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White Video box</vt:lpstr>
      <vt:lpstr>TAS 152</vt:lpstr>
      <vt:lpstr>RECAP</vt:lpstr>
      <vt:lpstr>THE DIMENSIONS OF CYBER ETHICS </vt:lpstr>
      <vt:lpstr>DIMENSION 1 – LIFE ETHICS </vt:lpstr>
      <vt:lpstr>DIMENSION 1 – LIFE ETHICS </vt:lpstr>
      <vt:lpstr>DIMENSION 2 – COMMUNITY ETHICS</vt:lpstr>
      <vt:lpstr>DIMENSION 2 – COMMUNITY ETHICS</vt:lpstr>
      <vt:lpstr>DIMENSION 3 – ENVIRONMENTAL ETHICS</vt:lpstr>
      <vt:lpstr>DIMENSION 3 – ENVIRONMENTAL ETHICS</vt:lpstr>
      <vt:lpstr>DIMENSION 4 – POLITICAL ETHICS</vt:lpstr>
      <vt:lpstr>DIMENSION 4 – POLITICAL ETHICS</vt:lpstr>
      <vt:lpstr>DIMENSION 5 – ECONOMIC ETHICS </vt:lpstr>
      <vt:lpstr>DIMENSION 5 – ECONOMIC ETHICS </vt:lpstr>
      <vt:lpstr>DIMENSION  6 – CULTURAL AND RELIGIOUS ETHICS</vt:lpstr>
      <vt:lpstr>DIMENSION  6 – CULTURAL AND RELIGIOUS ETHICS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Sykes, Debbie (Ms) - Delta</dc:creator>
  <cp:lastModifiedBy>Warwick Von Hagen</cp:lastModifiedBy>
  <cp:revision>458</cp:revision>
  <dcterms:created xsi:type="dcterms:W3CDTF">2021-02-17T07:10:33Z</dcterms:created>
  <dcterms:modified xsi:type="dcterms:W3CDTF">2024-03-14T06:04:03Z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C5361F15-C82A-40D1-A4E6-5713AE67191D</vt:lpwstr>
  </property>
  <property fmtid="{D5CDD505-2E9C-101B-9397-08002B2CF9AE}" pid="3" name="ArticulatePath">
    <vt:lpwstr>Presentation1</vt:lpwstr>
  </property>
</Properties>
</file>